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5"/>
  </p:handoutMasterIdLst>
  <p:sldIdLst>
    <p:sldId id="261" r:id="rId2"/>
    <p:sldId id="265" r:id="rId3"/>
    <p:sldId id="270" r:id="rId4"/>
    <p:sldId id="269" r:id="rId5"/>
    <p:sldId id="276" r:id="rId6"/>
    <p:sldId id="272" r:id="rId7"/>
    <p:sldId id="273" r:id="rId8"/>
    <p:sldId id="274" r:id="rId9"/>
    <p:sldId id="257" r:id="rId10"/>
    <p:sldId id="275" r:id="rId11"/>
    <p:sldId id="256" r:id="rId12"/>
    <p:sldId id="258" r:id="rId13"/>
    <p:sldId id="264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9FF66"/>
    <a:srgbClr val="008000"/>
    <a:srgbClr val="00B050"/>
    <a:srgbClr val="FFFF99"/>
    <a:srgbClr val="FFFF66"/>
    <a:srgbClr val="DA863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A6CB5B-5B77-40E0-8257-3B30B741B15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3658A0-2A7C-4C70-9ED8-F22C4391F6DE}">
      <dgm:prSet phldrT="[Text]"/>
      <dgm:spPr/>
      <dgm:t>
        <a:bodyPr/>
        <a:lstStyle/>
        <a:p>
          <a:r>
            <a:rPr lang="en-US" dirty="0" smtClean="0"/>
            <a:t>Owner</a:t>
          </a:r>
          <a:endParaRPr lang="en-US" dirty="0"/>
        </a:p>
      </dgm:t>
    </dgm:pt>
    <dgm:pt modelId="{766FE474-ADC3-4A75-ACF0-CC68C92E1EF8}" type="parTrans" cxnId="{9A64EB9C-1183-4F24-8DD7-D409E2CCD8DD}">
      <dgm:prSet/>
      <dgm:spPr/>
      <dgm:t>
        <a:bodyPr/>
        <a:lstStyle/>
        <a:p>
          <a:endParaRPr lang="en-US"/>
        </a:p>
      </dgm:t>
    </dgm:pt>
    <dgm:pt modelId="{CF18E5D4-DCC5-42FE-92A4-7983562DC0BD}" type="sibTrans" cxnId="{9A64EB9C-1183-4F24-8DD7-D409E2CCD8DD}">
      <dgm:prSet/>
      <dgm:spPr/>
      <dgm:t>
        <a:bodyPr/>
        <a:lstStyle/>
        <a:p>
          <a:endParaRPr lang="en-US"/>
        </a:p>
      </dgm:t>
    </dgm:pt>
    <dgm:pt modelId="{263FCE61-A8E3-4D27-9ECE-60C6D84557AF}" type="asst">
      <dgm:prSet phldrT="[Text]"/>
      <dgm:spPr/>
      <dgm:t>
        <a:bodyPr/>
        <a:lstStyle/>
        <a:p>
          <a:r>
            <a:rPr lang="en-US" dirty="0" smtClean="0"/>
            <a:t>General Contractor</a:t>
          </a:r>
          <a:endParaRPr lang="en-US" dirty="0"/>
        </a:p>
      </dgm:t>
    </dgm:pt>
    <dgm:pt modelId="{027FAA7B-152E-4ED8-924E-99C75B9D73E6}" type="parTrans" cxnId="{C01C395B-748C-445D-B42E-4EBAF38519B9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67DB6D17-E157-49DF-A2D3-45BD55B94443}" type="sibTrans" cxnId="{C01C395B-748C-445D-B42E-4EBAF38519B9}">
      <dgm:prSet/>
      <dgm:spPr/>
      <dgm:t>
        <a:bodyPr/>
        <a:lstStyle/>
        <a:p>
          <a:endParaRPr lang="en-US"/>
        </a:p>
      </dgm:t>
    </dgm:pt>
    <dgm:pt modelId="{BD674D8D-BECE-4A3E-B069-1BE93F05DCDC}">
      <dgm:prSet phldrT="[Text]" phldr="1"/>
      <dgm:spPr/>
      <dgm:t>
        <a:bodyPr/>
        <a:lstStyle/>
        <a:p>
          <a:endParaRPr lang="en-US" dirty="0"/>
        </a:p>
      </dgm:t>
    </dgm:pt>
    <dgm:pt modelId="{BE856CD8-C023-477F-BF00-8F74C1CCCC9B}" type="parTrans" cxnId="{F2F9B141-ABB9-4E7F-9289-BCE4D82B444A}">
      <dgm:prSet/>
      <dgm:spPr/>
      <dgm:t>
        <a:bodyPr/>
        <a:lstStyle/>
        <a:p>
          <a:endParaRPr lang="en-US"/>
        </a:p>
      </dgm:t>
    </dgm:pt>
    <dgm:pt modelId="{CD7BD082-B07D-4427-94FD-031FDFAEFEEB}" type="sibTrans" cxnId="{F2F9B141-ABB9-4E7F-9289-BCE4D82B444A}">
      <dgm:prSet/>
      <dgm:spPr/>
      <dgm:t>
        <a:bodyPr/>
        <a:lstStyle/>
        <a:p>
          <a:endParaRPr lang="en-US"/>
        </a:p>
      </dgm:t>
    </dgm:pt>
    <dgm:pt modelId="{C7EE4738-814D-4F75-9D5C-6AAE2531F7DC}">
      <dgm:prSet phldrT="[Text]" phldr="1"/>
      <dgm:spPr/>
      <dgm:t>
        <a:bodyPr/>
        <a:lstStyle/>
        <a:p>
          <a:endParaRPr lang="en-US"/>
        </a:p>
      </dgm:t>
    </dgm:pt>
    <dgm:pt modelId="{95FCCC10-0CE5-4A41-BA75-0C87D22706D5}" type="parTrans" cxnId="{BD15BF60-27EC-4480-AF92-99D52E8E2480}">
      <dgm:prSet/>
      <dgm:spPr/>
      <dgm:t>
        <a:bodyPr/>
        <a:lstStyle/>
        <a:p>
          <a:endParaRPr lang="en-US"/>
        </a:p>
      </dgm:t>
    </dgm:pt>
    <dgm:pt modelId="{9307563B-7B3C-4962-8705-2535A418CC57}" type="sibTrans" cxnId="{BD15BF60-27EC-4480-AF92-99D52E8E2480}">
      <dgm:prSet/>
      <dgm:spPr/>
      <dgm:t>
        <a:bodyPr/>
        <a:lstStyle/>
        <a:p>
          <a:endParaRPr lang="en-US"/>
        </a:p>
      </dgm:t>
    </dgm:pt>
    <dgm:pt modelId="{A059FD25-5384-40D3-A86B-222C4B19A7D4}">
      <dgm:prSet phldrT="[Text]" phldr="1"/>
      <dgm:spPr/>
      <dgm:t>
        <a:bodyPr/>
        <a:lstStyle/>
        <a:p>
          <a:endParaRPr lang="en-US"/>
        </a:p>
      </dgm:t>
    </dgm:pt>
    <dgm:pt modelId="{F38EBD91-7525-42D5-9751-D40DFAF7209F}" type="parTrans" cxnId="{2E906EBD-E6E1-4B36-8F22-60B68397FDD3}">
      <dgm:prSet/>
      <dgm:spPr/>
      <dgm:t>
        <a:bodyPr/>
        <a:lstStyle/>
        <a:p>
          <a:endParaRPr lang="en-US"/>
        </a:p>
      </dgm:t>
    </dgm:pt>
    <dgm:pt modelId="{6713C5FF-9760-4EF8-9E8C-0C0652EB57AD}" type="sibTrans" cxnId="{2E906EBD-E6E1-4B36-8F22-60B68397FDD3}">
      <dgm:prSet/>
      <dgm:spPr/>
      <dgm:t>
        <a:bodyPr/>
        <a:lstStyle/>
        <a:p>
          <a:endParaRPr lang="en-US"/>
        </a:p>
      </dgm:t>
    </dgm:pt>
    <dgm:pt modelId="{4A4308A6-B270-4ABB-9342-C1346B590B98}">
      <dgm:prSet/>
      <dgm:spPr/>
      <dgm:t>
        <a:bodyPr/>
        <a:lstStyle/>
        <a:p>
          <a:r>
            <a:rPr lang="en-US" dirty="0" smtClean="0"/>
            <a:t>Architect/Engineer</a:t>
          </a:r>
          <a:endParaRPr lang="en-US" dirty="0"/>
        </a:p>
      </dgm:t>
    </dgm:pt>
    <dgm:pt modelId="{3054CC57-0CF0-4AD5-8451-93066A369893}" type="parTrans" cxnId="{F48CA53C-6054-4756-B52D-3122AE781DB1}">
      <dgm:prSet/>
      <dgm:spPr/>
      <dgm:t>
        <a:bodyPr/>
        <a:lstStyle/>
        <a:p>
          <a:endParaRPr lang="en-US"/>
        </a:p>
      </dgm:t>
    </dgm:pt>
    <dgm:pt modelId="{77034D1D-2084-42AA-A231-AC764939BFD3}" type="sibTrans" cxnId="{F48CA53C-6054-4756-B52D-3122AE781DB1}">
      <dgm:prSet/>
      <dgm:spPr/>
      <dgm:t>
        <a:bodyPr/>
        <a:lstStyle/>
        <a:p>
          <a:endParaRPr lang="en-US"/>
        </a:p>
      </dgm:t>
    </dgm:pt>
    <dgm:pt modelId="{C30B44BF-1539-4E69-B9B4-E0C9225466FA}">
      <dgm:prSet/>
      <dgm:spPr/>
      <dgm:t>
        <a:bodyPr/>
        <a:lstStyle/>
        <a:p>
          <a:endParaRPr lang="en-US"/>
        </a:p>
      </dgm:t>
    </dgm:pt>
    <dgm:pt modelId="{6709E253-7DE4-4DF2-AD96-9C04FE38C3EF}" type="parTrans" cxnId="{56E4AC19-E863-4C98-AC2B-27A08EF7CA3B}">
      <dgm:prSet/>
      <dgm:spPr/>
      <dgm:t>
        <a:bodyPr/>
        <a:lstStyle/>
        <a:p>
          <a:endParaRPr lang="en-US"/>
        </a:p>
      </dgm:t>
    </dgm:pt>
    <dgm:pt modelId="{317DC389-ECB4-4E6E-8247-6E2DACE1BEE9}" type="sibTrans" cxnId="{56E4AC19-E863-4C98-AC2B-27A08EF7CA3B}">
      <dgm:prSet/>
      <dgm:spPr/>
      <dgm:t>
        <a:bodyPr/>
        <a:lstStyle/>
        <a:p>
          <a:endParaRPr lang="en-US"/>
        </a:p>
      </dgm:t>
    </dgm:pt>
    <dgm:pt modelId="{55713056-9FF5-4C3F-A8FB-D87E5E09CD30}">
      <dgm:prSet/>
      <dgm:spPr/>
      <dgm:t>
        <a:bodyPr/>
        <a:lstStyle/>
        <a:p>
          <a:endParaRPr lang="en-US"/>
        </a:p>
      </dgm:t>
    </dgm:pt>
    <dgm:pt modelId="{C39704B5-68BD-4E75-AB02-85F3C794FA2E}" type="parTrans" cxnId="{0EBB80A6-4F7C-4F83-BB67-1D235BDFFF8C}">
      <dgm:prSet/>
      <dgm:spPr/>
      <dgm:t>
        <a:bodyPr/>
        <a:lstStyle/>
        <a:p>
          <a:endParaRPr lang="en-US"/>
        </a:p>
      </dgm:t>
    </dgm:pt>
    <dgm:pt modelId="{D580D151-2C53-4D79-8B0E-E1BD50DE7B57}" type="sibTrans" cxnId="{0EBB80A6-4F7C-4F83-BB67-1D235BDFFF8C}">
      <dgm:prSet/>
      <dgm:spPr/>
      <dgm:t>
        <a:bodyPr/>
        <a:lstStyle/>
        <a:p>
          <a:endParaRPr lang="en-US"/>
        </a:p>
      </dgm:t>
    </dgm:pt>
    <dgm:pt modelId="{0D21BEE7-A486-41C5-B663-02CE49CE4470}" type="pres">
      <dgm:prSet presAssocID="{69A6CB5B-5B77-40E0-8257-3B30B741B1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234F6E-6F2F-4D1D-AE07-CE67FE242AA4}" type="pres">
      <dgm:prSet presAssocID="{FA3658A0-2A7C-4C70-9ED8-F22C4391F6DE}" presName="hierRoot1" presStyleCnt="0">
        <dgm:presLayoutVars>
          <dgm:hierBranch val="init"/>
        </dgm:presLayoutVars>
      </dgm:prSet>
      <dgm:spPr/>
    </dgm:pt>
    <dgm:pt modelId="{A9382079-5E5F-4473-BEEB-6B159B2E65C9}" type="pres">
      <dgm:prSet presAssocID="{FA3658A0-2A7C-4C70-9ED8-F22C4391F6DE}" presName="rootComposite1" presStyleCnt="0"/>
      <dgm:spPr/>
    </dgm:pt>
    <dgm:pt modelId="{6AF059A9-B945-413D-A015-C19E60BDFC4A}" type="pres">
      <dgm:prSet presAssocID="{FA3658A0-2A7C-4C70-9ED8-F22C4391F6DE}" presName="rootText1" presStyleLbl="node0" presStyleIdx="0" presStyleCnt="2" custScaleX="124276" custScaleY="1488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6B1847-5023-4174-99FF-77ABFE433E15}" type="pres">
      <dgm:prSet presAssocID="{FA3658A0-2A7C-4C70-9ED8-F22C4391F6D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DB79356-8520-4E9F-9CE2-051C6457B6F4}" type="pres">
      <dgm:prSet presAssocID="{FA3658A0-2A7C-4C70-9ED8-F22C4391F6DE}" presName="hierChild2" presStyleCnt="0"/>
      <dgm:spPr/>
    </dgm:pt>
    <dgm:pt modelId="{6EAC90B4-1F26-4F0C-966B-F726A532047E}" type="pres">
      <dgm:prSet presAssocID="{6709E253-7DE4-4DF2-AD96-9C04FE38C3EF}" presName="Name37" presStyleLbl="parChTrans1D2" presStyleIdx="0" presStyleCnt="6"/>
      <dgm:spPr/>
      <dgm:t>
        <a:bodyPr/>
        <a:lstStyle/>
        <a:p>
          <a:endParaRPr lang="en-US"/>
        </a:p>
      </dgm:t>
    </dgm:pt>
    <dgm:pt modelId="{E1B43123-7BB3-41CF-9612-B864FA33BCB2}" type="pres">
      <dgm:prSet presAssocID="{C30B44BF-1539-4E69-B9B4-E0C9225466FA}" presName="hierRoot2" presStyleCnt="0">
        <dgm:presLayoutVars>
          <dgm:hierBranch val="init"/>
        </dgm:presLayoutVars>
      </dgm:prSet>
      <dgm:spPr/>
    </dgm:pt>
    <dgm:pt modelId="{40871AE2-EDB1-4A91-91A9-58DFE23B2FC8}" type="pres">
      <dgm:prSet presAssocID="{C30B44BF-1539-4E69-B9B4-E0C9225466FA}" presName="rootComposite" presStyleCnt="0"/>
      <dgm:spPr/>
    </dgm:pt>
    <dgm:pt modelId="{B877E2D1-1924-4D29-BCAB-E83F589E37C2}" type="pres">
      <dgm:prSet presAssocID="{C30B44BF-1539-4E69-B9B4-E0C9225466FA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4E44CA-A381-4839-8AA0-BC91E18BBF49}" type="pres">
      <dgm:prSet presAssocID="{C30B44BF-1539-4E69-B9B4-E0C9225466FA}" presName="rootConnector" presStyleLbl="node2" presStyleIdx="0" presStyleCnt="5"/>
      <dgm:spPr/>
      <dgm:t>
        <a:bodyPr/>
        <a:lstStyle/>
        <a:p>
          <a:endParaRPr lang="en-US"/>
        </a:p>
      </dgm:t>
    </dgm:pt>
    <dgm:pt modelId="{E8CA8715-FE60-45EF-BDFE-D4623A24EAF4}" type="pres">
      <dgm:prSet presAssocID="{C30B44BF-1539-4E69-B9B4-E0C9225466FA}" presName="hierChild4" presStyleCnt="0"/>
      <dgm:spPr/>
    </dgm:pt>
    <dgm:pt modelId="{E4912C66-E729-42E2-835A-0E50BE23A6FE}" type="pres">
      <dgm:prSet presAssocID="{C30B44BF-1539-4E69-B9B4-E0C9225466FA}" presName="hierChild5" presStyleCnt="0"/>
      <dgm:spPr/>
    </dgm:pt>
    <dgm:pt modelId="{755A3B57-07DA-4DEB-8697-C2E5D4551028}" type="pres">
      <dgm:prSet presAssocID="{BE856CD8-C023-477F-BF00-8F74C1CCCC9B}" presName="Name37" presStyleLbl="parChTrans1D2" presStyleIdx="1" presStyleCnt="6"/>
      <dgm:spPr/>
      <dgm:t>
        <a:bodyPr/>
        <a:lstStyle/>
        <a:p>
          <a:endParaRPr lang="en-US"/>
        </a:p>
      </dgm:t>
    </dgm:pt>
    <dgm:pt modelId="{908A0CF8-9334-49EE-B1C2-0BDDD1213CF1}" type="pres">
      <dgm:prSet presAssocID="{BD674D8D-BECE-4A3E-B069-1BE93F05DCDC}" presName="hierRoot2" presStyleCnt="0">
        <dgm:presLayoutVars>
          <dgm:hierBranch val="init"/>
        </dgm:presLayoutVars>
      </dgm:prSet>
      <dgm:spPr/>
    </dgm:pt>
    <dgm:pt modelId="{3AED367E-073A-4904-8DAA-E1F820E4A045}" type="pres">
      <dgm:prSet presAssocID="{BD674D8D-BECE-4A3E-B069-1BE93F05DCDC}" presName="rootComposite" presStyleCnt="0"/>
      <dgm:spPr/>
    </dgm:pt>
    <dgm:pt modelId="{97096C48-A521-4D25-9EB1-9305A06CA4C3}" type="pres">
      <dgm:prSet presAssocID="{BD674D8D-BECE-4A3E-B069-1BE93F05DCDC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0F2E37-792E-404B-BE7B-9D883090D7E6}" type="pres">
      <dgm:prSet presAssocID="{BD674D8D-BECE-4A3E-B069-1BE93F05DCDC}" presName="rootConnector" presStyleLbl="node2" presStyleIdx="1" presStyleCnt="5"/>
      <dgm:spPr/>
      <dgm:t>
        <a:bodyPr/>
        <a:lstStyle/>
        <a:p>
          <a:endParaRPr lang="en-US"/>
        </a:p>
      </dgm:t>
    </dgm:pt>
    <dgm:pt modelId="{DB406C73-9A58-441C-9B9F-1E33DF73CE2E}" type="pres">
      <dgm:prSet presAssocID="{BD674D8D-BECE-4A3E-B069-1BE93F05DCDC}" presName="hierChild4" presStyleCnt="0"/>
      <dgm:spPr/>
    </dgm:pt>
    <dgm:pt modelId="{200D112E-7F22-4FA5-BD3E-E17BC38662AB}" type="pres">
      <dgm:prSet presAssocID="{BD674D8D-BECE-4A3E-B069-1BE93F05DCDC}" presName="hierChild5" presStyleCnt="0"/>
      <dgm:spPr/>
    </dgm:pt>
    <dgm:pt modelId="{916743A4-7998-4BF8-AA55-3EC2567880BD}" type="pres">
      <dgm:prSet presAssocID="{95FCCC10-0CE5-4A41-BA75-0C87D22706D5}" presName="Name37" presStyleLbl="parChTrans1D2" presStyleIdx="2" presStyleCnt="6"/>
      <dgm:spPr/>
      <dgm:t>
        <a:bodyPr/>
        <a:lstStyle/>
        <a:p>
          <a:endParaRPr lang="en-US"/>
        </a:p>
      </dgm:t>
    </dgm:pt>
    <dgm:pt modelId="{EC7D4A6E-058F-459D-8CFE-BDBFDE5FA2F4}" type="pres">
      <dgm:prSet presAssocID="{C7EE4738-814D-4F75-9D5C-6AAE2531F7DC}" presName="hierRoot2" presStyleCnt="0">
        <dgm:presLayoutVars>
          <dgm:hierBranch val="init"/>
        </dgm:presLayoutVars>
      </dgm:prSet>
      <dgm:spPr/>
    </dgm:pt>
    <dgm:pt modelId="{4CFD01FB-06D0-41DF-9182-66F32595E334}" type="pres">
      <dgm:prSet presAssocID="{C7EE4738-814D-4F75-9D5C-6AAE2531F7DC}" presName="rootComposite" presStyleCnt="0"/>
      <dgm:spPr/>
    </dgm:pt>
    <dgm:pt modelId="{FDA46EFA-D3CA-4D21-933E-D4A874FEACFF}" type="pres">
      <dgm:prSet presAssocID="{C7EE4738-814D-4F75-9D5C-6AAE2531F7DC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55BF88-E42A-4487-8F48-7B898B56D9CB}" type="pres">
      <dgm:prSet presAssocID="{C7EE4738-814D-4F75-9D5C-6AAE2531F7DC}" presName="rootConnector" presStyleLbl="node2" presStyleIdx="2" presStyleCnt="5"/>
      <dgm:spPr/>
      <dgm:t>
        <a:bodyPr/>
        <a:lstStyle/>
        <a:p>
          <a:endParaRPr lang="en-US"/>
        </a:p>
      </dgm:t>
    </dgm:pt>
    <dgm:pt modelId="{F2596C59-5167-4E7F-A747-8CA2AB500F51}" type="pres">
      <dgm:prSet presAssocID="{C7EE4738-814D-4F75-9D5C-6AAE2531F7DC}" presName="hierChild4" presStyleCnt="0"/>
      <dgm:spPr/>
    </dgm:pt>
    <dgm:pt modelId="{5637EDA2-75FD-4A1B-96E1-F8402FE87857}" type="pres">
      <dgm:prSet presAssocID="{C7EE4738-814D-4F75-9D5C-6AAE2531F7DC}" presName="hierChild5" presStyleCnt="0"/>
      <dgm:spPr/>
    </dgm:pt>
    <dgm:pt modelId="{7A5F4E20-A736-44A5-AF1B-DF6443314AED}" type="pres">
      <dgm:prSet presAssocID="{F38EBD91-7525-42D5-9751-D40DFAF7209F}" presName="Name37" presStyleLbl="parChTrans1D2" presStyleIdx="3" presStyleCnt="6"/>
      <dgm:spPr/>
      <dgm:t>
        <a:bodyPr/>
        <a:lstStyle/>
        <a:p>
          <a:endParaRPr lang="en-US"/>
        </a:p>
      </dgm:t>
    </dgm:pt>
    <dgm:pt modelId="{2C71E657-6C95-4931-B33E-056016D4D73A}" type="pres">
      <dgm:prSet presAssocID="{A059FD25-5384-40D3-A86B-222C4B19A7D4}" presName="hierRoot2" presStyleCnt="0">
        <dgm:presLayoutVars>
          <dgm:hierBranch val="init"/>
        </dgm:presLayoutVars>
      </dgm:prSet>
      <dgm:spPr/>
    </dgm:pt>
    <dgm:pt modelId="{14C68FC2-00EC-446C-973F-97C18F20A6A3}" type="pres">
      <dgm:prSet presAssocID="{A059FD25-5384-40D3-A86B-222C4B19A7D4}" presName="rootComposite" presStyleCnt="0"/>
      <dgm:spPr/>
    </dgm:pt>
    <dgm:pt modelId="{BD04EE60-DC41-43C4-87BA-93A59507AC50}" type="pres">
      <dgm:prSet presAssocID="{A059FD25-5384-40D3-A86B-222C4B19A7D4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63FADA-7E52-4330-A0AD-5E0126EF2A52}" type="pres">
      <dgm:prSet presAssocID="{A059FD25-5384-40D3-A86B-222C4B19A7D4}" presName="rootConnector" presStyleLbl="node2" presStyleIdx="3" presStyleCnt="5"/>
      <dgm:spPr/>
      <dgm:t>
        <a:bodyPr/>
        <a:lstStyle/>
        <a:p>
          <a:endParaRPr lang="en-US"/>
        </a:p>
      </dgm:t>
    </dgm:pt>
    <dgm:pt modelId="{7904F6B6-635D-4710-AF64-42F20100FCCB}" type="pres">
      <dgm:prSet presAssocID="{A059FD25-5384-40D3-A86B-222C4B19A7D4}" presName="hierChild4" presStyleCnt="0"/>
      <dgm:spPr/>
    </dgm:pt>
    <dgm:pt modelId="{24097A4C-F4BF-4E5B-AC92-BEDD24D1025E}" type="pres">
      <dgm:prSet presAssocID="{A059FD25-5384-40D3-A86B-222C4B19A7D4}" presName="hierChild5" presStyleCnt="0"/>
      <dgm:spPr/>
    </dgm:pt>
    <dgm:pt modelId="{DBC2F346-49A6-496A-BEC4-6A5733E9D42A}" type="pres">
      <dgm:prSet presAssocID="{C39704B5-68BD-4E75-AB02-85F3C794FA2E}" presName="Name37" presStyleLbl="parChTrans1D2" presStyleIdx="4" presStyleCnt="6"/>
      <dgm:spPr/>
      <dgm:t>
        <a:bodyPr/>
        <a:lstStyle/>
        <a:p>
          <a:endParaRPr lang="en-US"/>
        </a:p>
      </dgm:t>
    </dgm:pt>
    <dgm:pt modelId="{1773396E-4586-4034-A92D-47D158A4E00A}" type="pres">
      <dgm:prSet presAssocID="{55713056-9FF5-4C3F-A8FB-D87E5E09CD30}" presName="hierRoot2" presStyleCnt="0">
        <dgm:presLayoutVars>
          <dgm:hierBranch val="init"/>
        </dgm:presLayoutVars>
      </dgm:prSet>
      <dgm:spPr/>
    </dgm:pt>
    <dgm:pt modelId="{B0200560-2304-44F2-AB1D-919EF79780A8}" type="pres">
      <dgm:prSet presAssocID="{55713056-9FF5-4C3F-A8FB-D87E5E09CD30}" presName="rootComposite" presStyleCnt="0"/>
      <dgm:spPr/>
    </dgm:pt>
    <dgm:pt modelId="{0A63986C-B868-4DFA-85AE-1B5DB20D330E}" type="pres">
      <dgm:prSet presAssocID="{55713056-9FF5-4C3F-A8FB-D87E5E09CD30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4D4E4B-6933-4D46-BCF3-4EBED1D802E4}" type="pres">
      <dgm:prSet presAssocID="{55713056-9FF5-4C3F-A8FB-D87E5E09CD30}" presName="rootConnector" presStyleLbl="node2" presStyleIdx="4" presStyleCnt="5"/>
      <dgm:spPr/>
      <dgm:t>
        <a:bodyPr/>
        <a:lstStyle/>
        <a:p>
          <a:endParaRPr lang="en-US"/>
        </a:p>
      </dgm:t>
    </dgm:pt>
    <dgm:pt modelId="{6678350C-F737-4757-A03D-6EEFB2399C3B}" type="pres">
      <dgm:prSet presAssocID="{55713056-9FF5-4C3F-A8FB-D87E5E09CD30}" presName="hierChild4" presStyleCnt="0"/>
      <dgm:spPr/>
    </dgm:pt>
    <dgm:pt modelId="{11FCA2D9-EEEF-4695-BADB-83FAA1B187C8}" type="pres">
      <dgm:prSet presAssocID="{55713056-9FF5-4C3F-A8FB-D87E5E09CD30}" presName="hierChild5" presStyleCnt="0"/>
      <dgm:spPr/>
    </dgm:pt>
    <dgm:pt modelId="{2317C345-EDC9-4617-B370-0C27DD55F669}" type="pres">
      <dgm:prSet presAssocID="{FA3658A0-2A7C-4C70-9ED8-F22C4391F6DE}" presName="hierChild3" presStyleCnt="0"/>
      <dgm:spPr/>
    </dgm:pt>
    <dgm:pt modelId="{C66B730D-A062-486E-B5C5-A00912A22607}" type="pres">
      <dgm:prSet presAssocID="{027FAA7B-152E-4ED8-924E-99C75B9D73E6}" presName="Name111" presStyleLbl="parChTrans1D2" presStyleIdx="5" presStyleCnt="6"/>
      <dgm:spPr/>
      <dgm:t>
        <a:bodyPr/>
        <a:lstStyle/>
        <a:p>
          <a:endParaRPr lang="en-US"/>
        </a:p>
      </dgm:t>
    </dgm:pt>
    <dgm:pt modelId="{30771015-D7C6-4FFE-98AA-86868F9708D2}" type="pres">
      <dgm:prSet presAssocID="{263FCE61-A8E3-4D27-9ECE-60C6D84557AF}" presName="hierRoot3" presStyleCnt="0">
        <dgm:presLayoutVars>
          <dgm:hierBranch val="init"/>
        </dgm:presLayoutVars>
      </dgm:prSet>
      <dgm:spPr/>
    </dgm:pt>
    <dgm:pt modelId="{85E52EB6-B2C5-44EE-A17C-26D678F75A05}" type="pres">
      <dgm:prSet presAssocID="{263FCE61-A8E3-4D27-9ECE-60C6D84557AF}" presName="rootComposite3" presStyleCnt="0"/>
      <dgm:spPr/>
    </dgm:pt>
    <dgm:pt modelId="{6D488F72-B5B3-44CB-920C-4DAC490F66D4}" type="pres">
      <dgm:prSet presAssocID="{263FCE61-A8E3-4D27-9ECE-60C6D84557AF}" presName="rootText3" presStyleLbl="asst1" presStyleIdx="0" presStyleCnt="1" custScaleX="123178" custScaleY="124906" custLinFactNeighborX="72638" custLinFactNeighborY="-44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088AB8-FE68-47DE-A0F3-B4BCC930EF25}" type="pres">
      <dgm:prSet presAssocID="{263FCE61-A8E3-4D27-9ECE-60C6D84557AF}" presName="rootConnector3" presStyleLbl="asst1" presStyleIdx="0" presStyleCnt="1"/>
      <dgm:spPr/>
      <dgm:t>
        <a:bodyPr/>
        <a:lstStyle/>
        <a:p>
          <a:endParaRPr lang="en-US"/>
        </a:p>
      </dgm:t>
    </dgm:pt>
    <dgm:pt modelId="{18380C77-EB25-4CB3-AF9D-9959ACB59100}" type="pres">
      <dgm:prSet presAssocID="{263FCE61-A8E3-4D27-9ECE-60C6D84557AF}" presName="hierChild6" presStyleCnt="0"/>
      <dgm:spPr/>
    </dgm:pt>
    <dgm:pt modelId="{6E5358A6-943B-49A1-8B4A-BD6A52DCDF7C}" type="pres">
      <dgm:prSet presAssocID="{263FCE61-A8E3-4D27-9ECE-60C6D84557AF}" presName="hierChild7" presStyleCnt="0"/>
      <dgm:spPr/>
    </dgm:pt>
    <dgm:pt modelId="{1B272AAF-E7D8-422D-9FC6-44FE0E4873E2}" type="pres">
      <dgm:prSet presAssocID="{4A4308A6-B270-4ABB-9342-C1346B590B98}" presName="hierRoot1" presStyleCnt="0">
        <dgm:presLayoutVars>
          <dgm:hierBranch val="init"/>
        </dgm:presLayoutVars>
      </dgm:prSet>
      <dgm:spPr/>
    </dgm:pt>
    <dgm:pt modelId="{EBD93789-3703-4D5B-939A-B2C452655482}" type="pres">
      <dgm:prSet presAssocID="{4A4308A6-B270-4ABB-9342-C1346B590B98}" presName="rootComposite1" presStyleCnt="0"/>
      <dgm:spPr/>
    </dgm:pt>
    <dgm:pt modelId="{1A757A5F-1315-491E-B56C-E888E487F38F}" type="pres">
      <dgm:prSet presAssocID="{4A4308A6-B270-4ABB-9342-C1346B590B98}" presName="rootText1" presStyleLbl="node0" presStyleIdx="1" presStyleCnt="2" custScaleX="185837" custScaleY="124277" custLinFactNeighborX="3566" custLinFactNeighborY="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1208B1-1534-4022-B746-13A7DF48594A}" type="pres">
      <dgm:prSet presAssocID="{4A4308A6-B270-4ABB-9342-C1346B590B9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2E1D442-EB27-40BB-BBB3-AC8DA13E28A1}" type="pres">
      <dgm:prSet presAssocID="{4A4308A6-B270-4ABB-9342-C1346B590B98}" presName="hierChild2" presStyleCnt="0"/>
      <dgm:spPr/>
    </dgm:pt>
    <dgm:pt modelId="{4A5AAEE1-743C-463F-A1D3-F47A916F997B}" type="pres">
      <dgm:prSet presAssocID="{4A4308A6-B270-4ABB-9342-C1346B590B98}" presName="hierChild3" presStyleCnt="0"/>
      <dgm:spPr/>
    </dgm:pt>
  </dgm:ptLst>
  <dgm:cxnLst>
    <dgm:cxn modelId="{C01C395B-748C-445D-B42E-4EBAF38519B9}" srcId="{FA3658A0-2A7C-4C70-9ED8-F22C4391F6DE}" destId="{263FCE61-A8E3-4D27-9ECE-60C6D84557AF}" srcOrd="0" destOrd="0" parTransId="{027FAA7B-152E-4ED8-924E-99C75B9D73E6}" sibTransId="{67DB6D17-E157-49DF-A2D3-45BD55B94443}"/>
    <dgm:cxn modelId="{C11A19A6-5C63-4CFF-B819-0B25B9FD081A}" type="presOf" srcId="{C30B44BF-1539-4E69-B9B4-E0C9225466FA}" destId="{B877E2D1-1924-4D29-BCAB-E83F589E37C2}" srcOrd="0" destOrd="0" presId="urn:microsoft.com/office/officeart/2005/8/layout/orgChart1"/>
    <dgm:cxn modelId="{9A64EB9C-1183-4F24-8DD7-D409E2CCD8DD}" srcId="{69A6CB5B-5B77-40E0-8257-3B30B741B155}" destId="{FA3658A0-2A7C-4C70-9ED8-F22C4391F6DE}" srcOrd="0" destOrd="0" parTransId="{766FE474-ADC3-4A75-ACF0-CC68C92E1EF8}" sibTransId="{CF18E5D4-DCC5-42FE-92A4-7983562DC0BD}"/>
    <dgm:cxn modelId="{0DCA8452-F061-4B6A-80DC-310DB12C556A}" type="presOf" srcId="{4A4308A6-B270-4ABB-9342-C1346B590B98}" destId="{971208B1-1534-4022-B746-13A7DF48594A}" srcOrd="1" destOrd="0" presId="urn:microsoft.com/office/officeart/2005/8/layout/orgChart1"/>
    <dgm:cxn modelId="{42A32CD5-F9F2-4290-8B5E-098F5C6D3330}" type="presOf" srcId="{FA3658A0-2A7C-4C70-9ED8-F22C4391F6DE}" destId="{646B1847-5023-4174-99FF-77ABFE433E15}" srcOrd="1" destOrd="0" presId="urn:microsoft.com/office/officeart/2005/8/layout/orgChart1"/>
    <dgm:cxn modelId="{BB309B55-DD3A-4B27-AB0F-333D4F39E7D8}" type="presOf" srcId="{55713056-9FF5-4C3F-A8FB-D87E5E09CD30}" destId="{234D4E4B-6933-4D46-BCF3-4EBED1D802E4}" srcOrd="1" destOrd="0" presId="urn:microsoft.com/office/officeart/2005/8/layout/orgChart1"/>
    <dgm:cxn modelId="{07346567-83C4-4FBB-84BF-58696AAFEBB3}" type="presOf" srcId="{A059FD25-5384-40D3-A86B-222C4B19A7D4}" destId="{BD04EE60-DC41-43C4-87BA-93A59507AC50}" srcOrd="0" destOrd="0" presId="urn:microsoft.com/office/officeart/2005/8/layout/orgChart1"/>
    <dgm:cxn modelId="{7FA3196A-D2F8-4FFA-8FBF-7E28540B5347}" type="presOf" srcId="{A059FD25-5384-40D3-A86B-222C4B19A7D4}" destId="{D763FADA-7E52-4330-A0AD-5E0126EF2A52}" srcOrd="1" destOrd="0" presId="urn:microsoft.com/office/officeart/2005/8/layout/orgChart1"/>
    <dgm:cxn modelId="{DBFAE7A2-5919-4B32-949F-7535AA1DC3DC}" type="presOf" srcId="{95FCCC10-0CE5-4A41-BA75-0C87D22706D5}" destId="{916743A4-7998-4BF8-AA55-3EC2567880BD}" srcOrd="0" destOrd="0" presId="urn:microsoft.com/office/officeart/2005/8/layout/orgChart1"/>
    <dgm:cxn modelId="{9D393454-7103-4379-9E2E-AC1566BEF457}" type="presOf" srcId="{C39704B5-68BD-4E75-AB02-85F3C794FA2E}" destId="{DBC2F346-49A6-496A-BEC4-6A5733E9D42A}" srcOrd="0" destOrd="0" presId="urn:microsoft.com/office/officeart/2005/8/layout/orgChart1"/>
    <dgm:cxn modelId="{BD15BF60-27EC-4480-AF92-99D52E8E2480}" srcId="{FA3658A0-2A7C-4C70-9ED8-F22C4391F6DE}" destId="{C7EE4738-814D-4F75-9D5C-6AAE2531F7DC}" srcOrd="3" destOrd="0" parTransId="{95FCCC10-0CE5-4A41-BA75-0C87D22706D5}" sibTransId="{9307563B-7B3C-4962-8705-2535A418CC57}"/>
    <dgm:cxn modelId="{2E906EBD-E6E1-4B36-8F22-60B68397FDD3}" srcId="{FA3658A0-2A7C-4C70-9ED8-F22C4391F6DE}" destId="{A059FD25-5384-40D3-A86B-222C4B19A7D4}" srcOrd="4" destOrd="0" parTransId="{F38EBD91-7525-42D5-9751-D40DFAF7209F}" sibTransId="{6713C5FF-9760-4EF8-9E8C-0C0652EB57AD}"/>
    <dgm:cxn modelId="{5BE99E4C-CC1F-44AA-9A45-767E57D1B118}" type="presOf" srcId="{FA3658A0-2A7C-4C70-9ED8-F22C4391F6DE}" destId="{6AF059A9-B945-413D-A015-C19E60BDFC4A}" srcOrd="0" destOrd="0" presId="urn:microsoft.com/office/officeart/2005/8/layout/orgChart1"/>
    <dgm:cxn modelId="{318875FD-A2F9-4901-9CDA-44653C9B4057}" type="presOf" srcId="{C30B44BF-1539-4E69-B9B4-E0C9225466FA}" destId="{DA4E44CA-A381-4839-8AA0-BC91E18BBF49}" srcOrd="1" destOrd="0" presId="urn:microsoft.com/office/officeart/2005/8/layout/orgChart1"/>
    <dgm:cxn modelId="{BF92ED6A-57D1-46C5-B6F0-EDCB718A79C5}" type="presOf" srcId="{6709E253-7DE4-4DF2-AD96-9C04FE38C3EF}" destId="{6EAC90B4-1F26-4F0C-966B-F726A532047E}" srcOrd="0" destOrd="0" presId="urn:microsoft.com/office/officeart/2005/8/layout/orgChart1"/>
    <dgm:cxn modelId="{641B6985-40FB-4B26-8532-B5D0D7408FBD}" type="presOf" srcId="{F38EBD91-7525-42D5-9751-D40DFAF7209F}" destId="{7A5F4E20-A736-44A5-AF1B-DF6443314AED}" srcOrd="0" destOrd="0" presId="urn:microsoft.com/office/officeart/2005/8/layout/orgChart1"/>
    <dgm:cxn modelId="{82355752-D3F3-47F6-9E36-9CE93DDE5C08}" type="presOf" srcId="{C7EE4738-814D-4F75-9D5C-6AAE2531F7DC}" destId="{C555BF88-E42A-4487-8F48-7B898B56D9CB}" srcOrd="1" destOrd="0" presId="urn:microsoft.com/office/officeart/2005/8/layout/orgChart1"/>
    <dgm:cxn modelId="{4F790E77-064A-4439-BA67-9F86A5FE4F19}" type="presOf" srcId="{4A4308A6-B270-4ABB-9342-C1346B590B98}" destId="{1A757A5F-1315-491E-B56C-E888E487F38F}" srcOrd="0" destOrd="0" presId="urn:microsoft.com/office/officeart/2005/8/layout/orgChart1"/>
    <dgm:cxn modelId="{87A32970-78AD-4017-ACA3-163280C31215}" type="presOf" srcId="{BD674D8D-BECE-4A3E-B069-1BE93F05DCDC}" destId="{97096C48-A521-4D25-9EB1-9305A06CA4C3}" srcOrd="0" destOrd="0" presId="urn:microsoft.com/office/officeart/2005/8/layout/orgChart1"/>
    <dgm:cxn modelId="{1A103DA4-EE18-4E4A-B92C-0A7889043C9A}" type="presOf" srcId="{55713056-9FF5-4C3F-A8FB-D87E5E09CD30}" destId="{0A63986C-B868-4DFA-85AE-1B5DB20D330E}" srcOrd="0" destOrd="0" presId="urn:microsoft.com/office/officeart/2005/8/layout/orgChart1"/>
    <dgm:cxn modelId="{F48CA53C-6054-4756-B52D-3122AE781DB1}" srcId="{69A6CB5B-5B77-40E0-8257-3B30B741B155}" destId="{4A4308A6-B270-4ABB-9342-C1346B590B98}" srcOrd="1" destOrd="0" parTransId="{3054CC57-0CF0-4AD5-8451-93066A369893}" sibTransId="{77034D1D-2084-42AA-A231-AC764939BFD3}"/>
    <dgm:cxn modelId="{CDB15447-0836-4928-B6D9-5095A53AD873}" type="presOf" srcId="{C7EE4738-814D-4F75-9D5C-6AAE2531F7DC}" destId="{FDA46EFA-D3CA-4D21-933E-D4A874FEACFF}" srcOrd="0" destOrd="0" presId="urn:microsoft.com/office/officeart/2005/8/layout/orgChart1"/>
    <dgm:cxn modelId="{56E4AC19-E863-4C98-AC2B-27A08EF7CA3B}" srcId="{FA3658A0-2A7C-4C70-9ED8-F22C4391F6DE}" destId="{C30B44BF-1539-4E69-B9B4-E0C9225466FA}" srcOrd="1" destOrd="0" parTransId="{6709E253-7DE4-4DF2-AD96-9C04FE38C3EF}" sibTransId="{317DC389-ECB4-4E6E-8247-6E2DACE1BEE9}"/>
    <dgm:cxn modelId="{6D49ABAA-C577-42E5-8F3D-5CD6DCBE1F05}" type="presOf" srcId="{263FCE61-A8E3-4D27-9ECE-60C6D84557AF}" destId="{97088AB8-FE68-47DE-A0F3-B4BCC930EF25}" srcOrd="1" destOrd="0" presId="urn:microsoft.com/office/officeart/2005/8/layout/orgChart1"/>
    <dgm:cxn modelId="{7495E867-1AEE-40C6-A490-2B6C12AE34B2}" type="presOf" srcId="{BE856CD8-C023-477F-BF00-8F74C1CCCC9B}" destId="{755A3B57-07DA-4DEB-8697-C2E5D4551028}" srcOrd="0" destOrd="0" presId="urn:microsoft.com/office/officeart/2005/8/layout/orgChart1"/>
    <dgm:cxn modelId="{B1EA6013-F544-49E7-AE07-8F23334ABB42}" type="presOf" srcId="{263FCE61-A8E3-4D27-9ECE-60C6D84557AF}" destId="{6D488F72-B5B3-44CB-920C-4DAC490F66D4}" srcOrd="0" destOrd="0" presId="urn:microsoft.com/office/officeart/2005/8/layout/orgChart1"/>
    <dgm:cxn modelId="{F2F9B141-ABB9-4E7F-9289-BCE4D82B444A}" srcId="{FA3658A0-2A7C-4C70-9ED8-F22C4391F6DE}" destId="{BD674D8D-BECE-4A3E-B069-1BE93F05DCDC}" srcOrd="2" destOrd="0" parTransId="{BE856CD8-C023-477F-BF00-8F74C1CCCC9B}" sibTransId="{CD7BD082-B07D-4427-94FD-031FDFAEFEEB}"/>
    <dgm:cxn modelId="{B4E829A3-D1B1-4A22-9EEE-C602AF16D094}" type="presOf" srcId="{69A6CB5B-5B77-40E0-8257-3B30B741B155}" destId="{0D21BEE7-A486-41C5-B663-02CE49CE4470}" srcOrd="0" destOrd="0" presId="urn:microsoft.com/office/officeart/2005/8/layout/orgChart1"/>
    <dgm:cxn modelId="{B12720AF-5D8F-44AE-B084-8A20D5BD4658}" type="presOf" srcId="{027FAA7B-152E-4ED8-924E-99C75B9D73E6}" destId="{C66B730D-A062-486E-B5C5-A00912A22607}" srcOrd="0" destOrd="0" presId="urn:microsoft.com/office/officeart/2005/8/layout/orgChart1"/>
    <dgm:cxn modelId="{0EBB80A6-4F7C-4F83-BB67-1D235BDFFF8C}" srcId="{FA3658A0-2A7C-4C70-9ED8-F22C4391F6DE}" destId="{55713056-9FF5-4C3F-A8FB-D87E5E09CD30}" srcOrd="5" destOrd="0" parTransId="{C39704B5-68BD-4E75-AB02-85F3C794FA2E}" sibTransId="{D580D151-2C53-4D79-8B0E-E1BD50DE7B57}"/>
    <dgm:cxn modelId="{4786F24A-B254-4647-A889-EFBEF9175358}" type="presOf" srcId="{BD674D8D-BECE-4A3E-B069-1BE93F05DCDC}" destId="{3A0F2E37-792E-404B-BE7B-9D883090D7E6}" srcOrd="1" destOrd="0" presId="urn:microsoft.com/office/officeart/2005/8/layout/orgChart1"/>
    <dgm:cxn modelId="{03BA4331-252B-4CDC-99DE-A5727C6D787F}" type="presParOf" srcId="{0D21BEE7-A486-41C5-B663-02CE49CE4470}" destId="{A9234F6E-6F2F-4D1D-AE07-CE67FE242AA4}" srcOrd="0" destOrd="0" presId="urn:microsoft.com/office/officeart/2005/8/layout/orgChart1"/>
    <dgm:cxn modelId="{35D3463F-1CF0-4138-A5C2-13695888691C}" type="presParOf" srcId="{A9234F6E-6F2F-4D1D-AE07-CE67FE242AA4}" destId="{A9382079-5E5F-4473-BEEB-6B159B2E65C9}" srcOrd="0" destOrd="0" presId="urn:microsoft.com/office/officeart/2005/8/layout/orgChart1"/>
    <dgm:cxn modelId="{874AFD7A-91FA-4BD1-AB5B-3DA92D729838}" type="presParOf" srcId="{A9382079-5E5F-4473-BEEB-6B159B2E65C9}" destId="{6AF059A9-B945-413D-A015-C19E60BDFC4A}" srcOrd="0" destOrd="0" presId="urn:microsoft.com/office/officeart/2005/8/layout/orgChart1"/>
    <dgm:cxn modelId="{E8CE6788-97B8-45AF-9ADB-69AD8EC3582F}" type="presParOf" srcId="{A9382079-5E5F-4473-BEEB-6B159B2E65C9}" destId="{646B1847-5023-4174-99FF-77ABFE433E15}" srcOrd="1" destOrd="0" presId="urn:microsoft.com/office/officeart/2005/8/layout/orgChart1"/>
    <dgm:cxn modelId="{3309E6F0-3888-42D5-800B-2A4496463E5A}" type="presParOf" srcId="{A9234F6E-6F2F-4D1D-AE07-CE67FE242AA4}" destId="{FDB79356-8520-4E9F-9CE2-051C6457B6F4}" srcOrd="1" destOrd="0" presId="urn:microsoft.com/office/officeart/2005/8/layout/orgChart1"/>
    <dgm:cxn modelId="{AAFC3E64-F65C-4EEE-9953-FEB474EE84F5}" type="presParOf" srcId="{FDB79356-8520-4E9F-9CE2-051C6457B6F4}" destId="{6EAC90B4-1F26-4F0C-966B-F726A532047E}" srcOrd="0" destOrd="0" presId="urn:microsoft.com/office/officeart/2005/8/layout/orgChart1"/>
    <dgm:cxn modelId="{CEA7D3CA-2E0B-4794-949F-C0359788D645}" type="presParOf" srcId="{FDB79356-8520-4E9F-9CE2-051C6457B6F4}" destId="{E1B43123-7BB3-41CF-9612-B864FA33BCB2}" srcOrd="1" destOrd="0" presId="urn:microsoft.com/office/officeart/2005/8/layout/orgChart1"/>
    <dgm:cxn modelId="{3D3CFB10-721D-4EBE-B292-5AC81456AB21}" type="presParOf" srcId="{E1B43123-7BB3-41CF-9612-B864FA33BCB2}" destId="{40871AE2-EDB1-4A91-91A9-58DFE23B2FC8}" srcOrd="0" destOrd="0" presId="urn:microsoft.com/office/officeart/2005/8/layout/orgChart1"/>
    <dgm:cxn modelId="{60ACEFF6-6EA7-4D4C-9BA5-CED4A1A3B888}" type="presParOf" srcId="{40871AE2-EDB1-4A91-91A9-58DFE23B2FC8}" destId="{B877E2D1-1924-4D29-BCAB-E83F589E37C2}" srcOrd="0" destOrd="0" presId="urn:microsoft.com/office/officeart/2005/8/layout/orgChart1"/>
    <dgm:cxn modelId="{531C370A-A4AB-473E-B939-DE4FB1AE5C74}" type="presParOf" srcId="{40871AE2-EDB1-4A91-91A9-58DFE23B2FC8}" destId="{DA4E44CA-A381-4839-8AA0-BC91E18BBF49}" srcOrd="1" destOrd="0" presId="urn:microsoft.com/office/officeart/2005/8/layout/orgChart1"/>
    <dgm:cxn modelId="{C26B6F88-7F3B-4B4D-8A20-03DC88A0FF71}" type="presParOf" srcId="{E1B43123-7BB3-41CF-9612-B864FA33BCB2}" destId="{E8CA8715-FE60-45EF-BDFE-D4623A24EAF4}" srcOrd="1" destOrd="0" presId="urn:microsoft.com/office/officeart/2005/8/layout/orgChart1"/>
    <dgm:cxn modelId="{2CA51DF9-37BD-4821-ADD4-D14DE564DC4E}" type="presParOf" srcId="{E1B43123-7BB3-41CF-9612-B864FA33BCB2}" destId="{E4912C66-E729-42E2-835A-0E50BE23A6FE}" srcOrd="2" destOrd="0" presId="urn:microsoft.com/office/officeart/2005/8/layout/orgChart1"/>
    <dgm:cxn modelId="{F106C791-39F5-4E91-AA40-E57EB4E48129}" type="presParOf" srcId="{FDB79356-8520-4E9F-9CE2-051C6457B6F4}" destId="{755A3B57-07DA-4DEB-8697-C2E5D4551028}" srcOrd="2" destOrd="0" presId="urn:microsoft.com/office/officeart/2005/8/layout/orgChart1"/>
    <dgm:cxn modelId="{BA592A59-A31F-452E-8180-2A7B4ADBF106}" type="presParOf" srcId="{FDB79356-8520-4E9F-9CE2-051C6457B6F4}" destId="{908A0CF8-9334-49EE-B1C2-0BDDD1213CF1}" srcOrd="3" destOrd="0" presId="urn:microsoft.com/office/officeart/2005/8/layout/orgChart1"/>
    <dgm:cxn modelId="{AE042EAA-695C-4487-91E9-F8914792F7B9}" type="presParOf" srcId="{908A0CF8-9334-49EE-B1C2-0BDDD1213CF1}" destId="{3AED367E-073A-4904-8DAA-E1F820E4A045}" srcOrd="0" destOrd="0" presId="urn:microsoft.com/office/officeart/2005/8/layout/orgChart1"/>
    <dgm:cxn modelId="{EDAAD8ED-55C9-4BDA-A2B5-A42E295D9A52}" type="presParOf" srcId="{3AED367E-073A-4904-8DAA-E1F820E4A045}" destId="{97096C48-A521-4D25-9EB1-9305A06CA4C3}" srcOrd="0" destOrd="0" presId="urn:microsoft.com/office/officeart/2005/8/layout/orgChart1"/>
    <dgm:cxn modelId="{38E6B46E-4B31-4953-A213-1FB877845655}" type="presParOf" srcId="{3AED367E-073A-4904-8DAA-E1F820E4A045}" destId="{3A0F2E37-792E-404B-BE7B-9D883090D7E6}" srcOrd="1" destOrd="0" presId="urn:microsoft.com/office/officeart/2005/8/layout/orgChart1"/>
    <dgm:cxn modelId="{1393EDB6-A7F3-47F7-9806-E431ED7DF386}" type="presParOf" srcId="{908A0CF8-9334-49EE-B1C2-0BDDD1213CF1}" destId="{DB406C73-9A58-441C-9B9F-1E33DF73CE2E}" srcOrd="1" destOrd="0" presId="urn:microsoft.com/office/officeart/2005/8/layout/orgChart1"/>
    <dgm:cxn modelId="{4675578A-E6A2-4381-B0B9-F679858DAF46}" type="presParOf" srcId="{908A0CF8-9334-49EE-B1C2-0BDDD1213CF1}" destId="{200D112E-7F22-4FA5-BD3E-E17BC38662AB}" srcOrd="2" destOrd="0" presId="urn:microsoft.com/office/officeart/2005/8/layout/orgChart1"/>
    <dgm:cxn modelId="{429BB5BE-782E-44AE-82A5-B3233CC5A725}" type="presParOf" srcId="{FDB79356-8520-4E9F-9CE2-051C6457B6F4}" destId="{916743A4-7998-4BF8-AA55-3EC2567880BD}" srcOrd="4" destOrd="0" presId="urn:microsoft.com/office/officeart/2005/8/layout/orgChart1"/>
    <dgm:cxn modelId="{17D8F685-4CDA-4543-BC58-AD7FB8DF5F8C}" type="presParOf" srcId="{FDB79356-8520-4E9F-9CE2-051C6457B6F4}" destId="{EC7D4A6E-058F-459D-8CFE-BDBFDE5FA2F4}" srcOrd="5" destOrd="0" presId="urn:microsoft.com/office/officeart/2005/8/layout/orgChart1"/>
    <dgm:cxn modelId="{FE5AB69D-07E5-4526-BC35-7CB06EE9C0CF}" type="presParOf" srcId="{EC7D4A6E-058F-459D-8CFE-BDBFDE5FA2F4}" destId="{4CFD01FB-06D0-41DF-9182-66F32595E334}" srcOrd="0" destOrd="0" presId="urn:microsoft.com/office/officeart/2005/8/layout/orgChart1"/>
    <dgm:cxn modelId="{BCEA3809-D0BF-480B-B22B-9749FEE80E16}" type="presParOf" srcId="{4CFD01FB-06D0-41DF-9182-66F32595E334}" destId="{FDA46EFA-D3CA-4D21-933E-D4A874FEACFF}" srcOrd="0" destOrd="0" presId="urn:microsoft.com/office/officeart/2005/8/layout/orgChart1"/>
    <dgm:cxn modelId="{2879D8B5-4AD0-4D25-A215-215DC54555D5}" type="presParOf" srcId="{4CFD01FB-06D0-41DF-9182-66F32595E334}" destId="{C555BF88-E42A-4487-8F48-7B898B56D9CB}" srcOrd="1" destOrd="0" presId="urn:microsoft.com/office/officeart/2005/8/layout/orgChart1"/>
    <dgm:cxn modelId="{056A6D78-96F7-471A-99DF-C40409D5B43F}" type="presParOf" srcId="{EC7D4A6E-058F-459D-8CFE-BDBFDE5FA2F4}" destId="{F2596C59-5167-4E7F-A747-8CA2AB500F51}" srcOrd="1" destOrd="0" presId="urn:microsoft.com/office/officeart/2005/8/layout/orgChart1"/>
    <dgm:cxn modelId="{05012296-A58F-48AD-B545-0A1193C935C2}" type="presParOf" srcId="{EC7D4A6E-058F-459D-8CFE-BDBFDE5FA2F4}" destId="{5637EDA2-75FD-4A1B-96E1-F8402FE87857}" srcOrd="2" destOrd="0" presId="urn:microsoft.com/office/officeart/2005/8/layout/orgChart1"/>
    <dgm:cxn modelId="{DA0F325F-A828-44A4-A9EE-6A2DAA7C9115}" type="presParOf" srcId="{FDB79356-8520-4E9F-9CE2-051C6457B6F4}" destId="{7A5F4E20-A736-44A5-AF1B-DF6443314AED}" srcOrd="6" destOrd="0" presId="urn:microsoft.com/office/officeart/2005/8/layout/orgChart1"/>
    <dgm:cxn modelId="{9AAD5670-AD7A-4797-A134-E76A9966B5C8}" type="presParOf" srcId="{FDB79356-8520-4E9F-9CE2-051C6457B6F4}" destId="{2C71E657-6C95-4931-B33E-056016D4D73A}" srcOrd="7" destOrd="0" presId="urn:microsoft.com/office/officeart/2005/8/layout/orgChart1"/>
    <dgm:cxn modelId="{11E3278F-C8B1-4995-B108-B7D037CBB432}" type="presParOf" srcId="{2C71E657-6C95-4931-B33E-056016D4D73A}" destId="{14C68FC2-00EC-446C-973F-97C18F20A6A3}" srcOrd="0" destOrd="0" presId="urn:microsoft.com/office/officeart/2005/8/layout/orgChart1"/>
    <dgm:cxn modelId="{D525060A-1206-4297-B566-16CE9FD511FD}" type="presParOf" srcId="{14C68FC2-00EC-446C-973F-97C18F20A6A3}" destId="{BD04EE60-DC41-43C4-87BA-93A59507AC50}" srcOrd="0" destOrd="0" presId="urn:microsoft.com/office/officeart/2005/8/layout/orgChart1"/>
    <dgm:cxn modelId="{1725950A-9292-4C91-882C-0DCBDFC21931}" type="presParOf" srcId="{14C68FC2-00EC-446C-973F-97C18F20A6A3}" destId="{D763FADA-7E52-4330-A0AD-5E0126EF2A52}" srcOrd="1" destOrd="0" presId="urn:microsoft.com/office/officeart/2005/8/layout/orgChart1"/>
    <dgm:cxn modelId="{4DF5BCD1-9EFB-4011-81A8-EE555D87F4E5}" type="presParOf" srcId="{2C71E657-6C95-4931-B33E-056016D4D73A}" destId="{7904F6B6-635D-4710-AF64-42F20100FCCB}" srcOrd="1" destOrd="0" presId="urn:microsoft.com/office/officeart/2005/8/layout/orgChart1"/>
    <dgm:cxn modelId="{AE487DDA-DFCF-48D6-91B6-B67601370240}" type="presParOf" srcId="{2C71E657-6C95-4931-B33E-056016D4D73A}" destId="{24097A4C-F4BF-4E5B-AC92-BEDD24D1025E}" srcOrd="2" destOrd="0" presId="urn:microsoft.com/office/officeart/2005/8/layout/orgChart1"/>
    <dgm:cxn modelId="{6B81993E-1510-467C-A6D2-179B4DF64348}" type="presParOf" srcId="{FDB79356-8520-4E9F-9CE2-051C6457B6F4}" destId="{DBC2F346-49A6-496A-BEC4-6A5733E9D42A}" srcOrd="8" destOrd="0" presId="urn:microsoft.com/office/officeart/2005/8/layout/orgChart1"/>
    <dgm:cxn modelId="{70BB34B2-E7E9-4CC8-A3A1-9DAA43089AA1}" type="presParOf" srcId="{FDB79356-8520-4E9F-9CE2-051C6457B6F4}" destId="{1773396E-4586-4034-A92D-47D158A4E00A}" srcOrd="9" destOrd="0" presId="urn:microsoft.com/office/officeart/2005/8/layout/orgChart1"/>
    <dgm:cxn modelId="{BDE3040F-F615-427A-8331-20600DABAFBC}" type="presParOf" srcId="{1773396E-4586-4034-A92D-47D158A4E00A}" destId="{B0200560-2304-44F2-AB1D-919EF79780A8}" srcOrd="0" destOrd="0" presId="urn:microsoft.com/office/officeart/2005/8/layout/orgChart1"/>
    <dgm:cxn modelId="{C272CB82-E86A-44BA-B6CC-DD77F162BF2C}" type="presParOf" srcId="{B0200560-2304-44F2-AB1D-919EF79780A8}" destId="{0A63986C-B868-4DFA-85AE-1B5DB20D330E}" srcOrd="0" destOrd="0" presId="urn:microsoft.com/office/officeart/2005/8/layout/orgChart1"/>
    <dgm:cxn modelId="{95BD7EE7-3AFD-4577-A1C7-F68568BA0176}" type="presParOf" srcId="{B0200560-2304-44F2-AB1D-919EF79780A8}" destId="{234D4E4B-6933-4D46-BCF3-4EBED1D802E4}" srcOrd="1" destOrd="0" presId="urn:microsoft.com/office/officeart/2005/8/layout/orgChart1"/>
    <dgm:cxn modelId="{AD633987-54C6-4824-A4AC-0B3B88456B8C}" type="presParOf" srcId="{1773396E-4586-4034-A92D-47D158A4E00A}" destId="{6678350C-F737-4757-A03D-6EEFB2399C3B}" srcOrd="1" destOrd="0" presId="urn:microsoft.com/office/officeart/2005/8/layout/orgChart1"/>
    <dgm:cxn modelId="{DD9BF7E2-3F1A-4EAB-B7DD-5FF51A3B8EA4}" type="presParOf" srcId="{1773396E-4586-4034-A92D-47D158A4E00A}" destId="{11FCA2D9-EEEF-4695-BADB-83FAA1B187C8}" srcOrd="2" destOrd="0" presId="urn:microsoft.com/office/officeart/2005/8/layout/orgChart1"/>
    <dgm:cxn modelId="{99E0305F-4973-4AA0-802C-0D5AB3FBC25D}" type="presParOf" srcId="{A9234F6E-6F2F-4D1D-AE07-CE67FE242AA4}" destId="{2317C345-EDC9-4617-B370-0C27DD55F669}" srcOrd="2" destOrd="0" presId="urn:microsoft.com/office/officeart/2005/8/layout/orgChart1"/>
    <dgm:cxn modelId="{AD720794-0CBB-4FED-8972-A59430587BB3}" type="presParOf" srcId="{2317C345-EDC9-4617-B370-0C27DD55F669}" destId="{C66B730D-A062-486E-B5C5-A00912A22607}" srcOrd="0" destOrd="0" presId="urn:microsoft.com/office/officeart/2005/8/layout/orgChart1"/>
    <dgm:cxn modelId="{411927A4-3F81-4CDB-B94A-BA7343CFBD83}" type="presParOf" srcId="{2317C345-EDC9-4617-B370-0C27DD55F669}" destId="{30771015-D7C6-4FFE-98AA-86868F9708D2}" srcOrd="1" destOrd="0" presId="urn:microsoft.com/office/officeart/2005/8/layout/orgChart1"/>
    <dgm:cxn modelId="{AE5958D7-36C2-47E1-8C49-F4B10D4A73F4}" type="presParOf" srcId="{30771015-D7C6-4FFE-98AA-86868F9708D2}" destId="{85E52EB6-B2C5-44EE-A17C-26D678F75A05}" srcOrd="0" destOrd="0" presId="urn:microsoft.com/office/officeart/2005/8/layout/orgChart1"/>
    <dgm:cxn modelId="{C0F5F0D4-89CF-44A2-8C19-C93B55157DC1}" type="presParOf" srcId="{85E52EB6-B2C5-44EE-A17C-26D678F75A05}" destId="{6D488F72-B5B3-44CB-920C-4DAC490F66D4}" srcOrd="0" destOrd="0" presId="urn:microsoft.com/office/officeart/2005/8/layout/orgChart1"/>
    <dgm:cxn modelId="{1BA2065C-14E1-4241-9538-E5DF7F80D283}" type="presParOf" srcId="{85E52EB6-B2C5-44EE-A17C-26D678F75A05}" destId="{97088AB8-FE68-47DE-A0F3-B4BCC930EF25}" srcOrd="1" destOrd="0" presId="urn:microsoft.com/office/officeart/2005/8/layout/orgChart1"/>
    <dgm:cxn modelId="{AF51CFE7-DEA4-4F82-8D8D-B864E4EB3421}" type="presParOf" srcId="{30771015-D7C6-4FFE-98AA-86868F9708D2}" destId="{18380C77-EB25-4CB3-AF9D-9959ACB59100}" srcOrd="1" destOrd="0" presId="urn:microsoft.com/office/officeart/2005/8/layout/orgChart1"/>
    <dgm:cxn modelId="{133B6A6C-DCE2-48D3-83CF-C1B1249FFC77}" type="presParOf" srcId="{30771015-D7C6-4FFE-98AA-86868F9708D2}" destId="{6E5358A6-943B-49A1-8B4A-BD6A52DCDF7C}" srcOrd="2" destOrd="0" presId="urn:microsoft.com/office/officeart/2005/8/layout/orgChart1"/>
    <dgm:cxn modelId="{2D62D2F0-4193-4766-A911-D34B5C0A0BD7}" type="presParOf" srcId="{0D21BEE7-A486-41C5-B663-02CE49CE4470}" destId="{1B272AAF-E7D8-422D-9FC6-44FE0E4873E2}" srcOrd="1" destOrd="0" presId="urn:microsoft.com/office/officeart/2005/8/layout/orgChart1"/>
    <dgm:cxn modelId="{EAFD9FDC-8B2C-421C-A486-12BAA4FED934}" type="presParOf" srcId="{1B272AAF-E7D8-422D-9FC6-44FE0E4873E2}" destId="{EBD93789-3703-4D5B-939A-B2C452655482}" srcOrd="0" destOrd="0" presId="urn:microsoft.com/office/officeart/2005/8/layout/orgChart1"/>
    <dgm:cxn modelId="{DD4B3486-656D-476C-B8AF-FCAA2C1BE658}" type="presParOf" srcId="{EBD93789-3703-4D5B-939A-B2C452655482}" destId="{1A757A5F-1315-491E-B56C-E888E487F38F}" srcOrd="0" destOrd="0" presId="urn:microsoft.com/office/officeart/2005/8/layout/orgChart1"/>
    <dgm:cxn modelId="{4247286A-17C8-4EEA-9CF1-29AEE5AD7C9E}" type="presParOf" srcId="{EBD93789-3703-4D5B-939A-B2C452655482}" destId="{971208B1-1534-4022-B746-13A7DF48594A}" srcOrd="1" destOrd="0" presId="urn:microsoft.com/office/officeart/2005/8/layout/orgChart1"/>
    <dgm:cxn modelId="{952567BB-4680-4EE2-AAE3-5BF051C1D2B8}" type="presParOf" srcId="{1B272AAF-E7D8-422D-9FC6-44FE0E4873E2}" destId="{72E1D442-EB27-40BB-BBB3-AC8DA13E28A1}" srcOrd="1" destOrd="0" presId="urn:microsoft.com/office/officeart/2005/8/layout/orgChart1"/>
    <dgm:cxn modelId="{183AD9D9-9F91-45B5-9D64-0565437EFA50}" type="presParOf" srcId="{1B272AAF-E7D8-422D-9FC6-44FE0E4873E2}" destId="{4A5AAEE1-743C-463F-A1D3-F47A916F997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A6CB5B-5B77-40E0-8257-3B30B741B15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3658A0-2A7C-4C70-9ED8-F22C4391F6DE}">
      <dgm:prSet phldrT="[Text]"/>
      <dgm:spPr/>
      <dgm:t>
        <a:bodyPr/>
        <a:lstStyle/>
        <a:p>
          <a:r>
            <a:rPr lang="en-US" dirty="0" smtClean="0"/>
            <a:t>Owner</a:t>
          </a:r>
          <a:endParaRPr lang="en-US" dirty="0"/>
        </a:p>
      </dgm:t>
    </dgm:pt>
    <dgm:pt modelId="{766FE474-ADC3-4A75-ACF0-CC68C92E1EF8}" type="parTrans" cxnId="{9A64EB9C-1183-4F24-8DD7-D409E2CCD8DD}">
      <dgm:prSet/>
      <dgm:spPr/>
      <dgm:t>
        <a:bodyPr/>
        <a:lstStyle/>
        <a:p>
          <a:endParaRPr lang="en-US"/>
        </a:p>
      </dgm:t>
    </dgm:pt>
    <dgm:pt modelId="{CF18E5D4-DCC5-42FE-92A4-7983562DC0BD}" type="sibTrans" cxnId="{9A64EB9C-1183-4F24-8DD7-D409E2CCD8DD}">
      <dgm:prSet/>
      <dgm:spPr/>
      <dgm:t>
        <a:bodyPr/>
        <a:lstStyle/>
        <a:p>
          <a:endParaRPr lang="en-US"/>
        </a:p>
      </dgm:t>
    </dgm:pt>
    <dgm:pt modelId="{263FCE61-A8E3-4D27-9ECE-60C6D84557AF}" type="asst">
      <dgm:prSet phldrT="[Text]"/>
      <dgm:spPr/>
      <dgm:t>
        <a:bodyPr/>
        <a:lstStyle/>
        <a:p>
          <a:r>
            <a:rPr lang="en-US" dirty="0" smtClean="0"/>
            <a:t>CM At-Risk</a:t>
          </a:r>
          <a:endParaRPr lang="en-US" dirty="0"/>
        </a:p>
      </dgm:t>
    </dgm:pt>
    <dgm:pt modelId="{027FAA7B-152E-4ED8-924E-99C75B9D73E6}" type="parTrans" cxnId="{C01C395B-748C-445D-B42E-4EBAF38519B9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67DB6D17-E157-49DF-A2D3-45BD55B94443}" type="sibTrans" cxnId="{C01C395B-748C-445D-B42E-4EBAF38519B9}">
      <dgm:prSet/>
      <dgm:spPr/>
      <dgm:t>
        <a:bodyPr/>
        <a:lstStyle/>
        <a:p>
          <a:endParaRPr lang="en-US"/>
        </a:p>
      </dgm:t>
    </dgm:pt>
    <dgm:pt modelId="{BD674D8D-BECE-4A3E-B069-1BE93F05DCDC}">
      <dgm:prSet phldrT="[Text]" phldr="1"/>
      <dgm:spPr/>
      <dgm:t>
        <a:bodyPr/>
        <a:lstStyle/>
        <a:p>
          <a:endParaRPr lang="en-US" dirty="0"/>
        </a:p>
      </dgm:t>
    </dgm:pt>
    <dgm:pt modelId="{BE856CD8-C023-477F-BF00-8F74C1CCCC9B}" type="parTrans" cxnId="{F2F9B141-ABB9-4E7F-9289-BCE4D82B444A}">
      <dgm:prSet/>
      <dgm:spPr/>
      <dgm:t>
        <a:bodyPr/>
        <a:lstStyle/>
        <a:p>
          <a:endParaRPr lang="en-US"/>
        </a:p>
      </dgm:t>
    </dgm:pt>
    <dgm:pt modelId="{CD7BD082-B07D-4427-94FD-031FDFAEFEEB}" type="sibTrans" cxnId="{F2F9B141-ABB9-4E7F-9289-BCE4D82B444A}">
      <dgm:prSet/>
      <dgm:spPr/>
      <dgm:t>
        <a:bodyPr/>
        <a:lstStyle/>
        <a:p>
          <a:endParaRPr lang="en-US"/>
        </a:p>
      </dgm:t>
    </dgm:pt>
    <dgm:pt modelId="{C7EE4738-814D-4F75-9D5C-6AAE2531F7DC}">
      <dgm:prSet phldrT="[Text]" phldr="1"/>
      <dgm:spPr/>
      <dgm:t>
        <a:bodyPr/>
        <a:lstStyle/>
        <a:p>
          <a:endParaRPr lang="en-US"/>
        </a:p>
      </dgm:t>
    </dgm:pt>
    <dgm:pt modelId="{95FCCC10-0CE5-4A41-BA75-0C87D22706D5}" type="parTrans" cxnId="{BD15BF60-27EC-4480-AF92-99D52E8E2480}">
      <dgm:prSet/>
      <dgm:spPr/>
      <dgm:t>
        <a:bodyPr/>
        <a:lstStyle/>
        <a:p>
          <a:endParaRPr lang="en-US"/>
        </a:p>
      </dgm:t>
    </dgm:pt>
    <dgm:pt modelId="{9307563B-7B3C-4962-8705-2535A418CC57}" type="sibTrans" cxnId="{BD15BF60-27EC-4480-AF92-99D52E8E2480}">
      <dgm:prSet/>
      <dgm:spPr/>
      <dgm:t>
        <a:bodyPr/>
        <a:lstStyle/>
        <a:p>
          <a:endParaRPr lang="en-US"/>
        </a:p>
      </dgm:t>
    </dgm:pt>
    <dgm:pt modelId="{A059FD25-5384-40D3-A86B-222C4B19A7D4}">
      <dgm:prSet phldrT="[Text]" phldr="1"/>
      <dgm:spPr/>
      <dgm:t>
        <a:bodyPr/>
        <a:lstStyle/>
        <a:p>
          <a:endParaRPr lang="en-US"/>
        </a:p>
      </dgm:t>
    </dgm:pt>
    <dgm:pt modelId="{F38EBD91-7525-42D5-9751-D40DFAF7209F}" type="parTrans" cxnId="{2E906EBD-E6E1-4B36-8F22-60B68397FDD3}">
      <dgm:prSet/>
      <dgm:spPr/>
      <dgm:t>
        <a:bodyPr/>
        <a:lstStyle/>
        <a:p>
          <a:endParaRPr lang="en-US"/>
        </a:p>
      </dgm:t>
    </dgm:pt>
    <dgm:pt modelId="{6713C5FF-9760-4EF8-9E8C-0C0652EB57AD}" type="sibTrans" cxnId="{2E906EBD-E6E1-4B36-8F22-60B68397FDD3}">
      <dgm:prSet/>
      <dgm:spPr/>
      <dgm:t>
        <a:bodyPr/>
        <a:lstStyle/>
        <a:p>
          <a:endParaRPr lang="en-US"/>
        </a:p>
      </dgm:t>
    </dgm:pt>
    <dgm:pt modelId="{4A4308A6-B270-4ABB-9342-C1346B590B98}">
      <dgm:prSet/>
      <dgm:spPr/>
      <dgm:t>
        <a:bodyPr/>
        <a:lstStyle/>
        <a:p>
          <a:r>
            <a:rPr lang="en-US" dirty="0" smtClean="0"/>
            <a:t>Architect/Engineer</a:t>
          </a:r>
          <a:endParaRPr lang="en-US" dirty="0"/>
        </a:p>
      </dgm:t>
    </dgm:pt>
    <dgm:pt modelId="{3054CC57-0CF0-4AD5-8451-93066A369893}" type="parTrans" cxnId="{F48CA53C-6054-4756-B52D-3122AE781DB1}">
      <dgm:prSet/>
      <dgm:spPr/>
      <dgm:t>
        <a:bodyPr/>
        <a:lstStyle/>
        <a:p>
          <a:endParaRPr lang="en-US"/>
        </a:p>
      </dgm:t>
    </dgm:pt>
    <dgm:pt modelId="{77034D1D-2084-42AA-A231-AC764939BFD3}" type="sibTrans" cxnId="{F48CA53C-6054-4756-B52D-3122AE781DB1}">
      <dgm:prSet/>
      <dgm:spPr/>
      <dgm:t>
        <a:bodyPr/>
        <a:lstStyle/>
        <a:p>
          <a:endParaRPr lang="en-US"/>
        </a:p>
      </dgm:t>
    </dgm:pt>
    <dgm:pt modelId="{C30B44BF-1539-4E69-B9B4-E0C9225466FA}">
      <dgm:prSet/>
      <dgm:spPr/>
      <dgm:t>
        <a:bodyPr/>
        <a:lstStyle/>
        <a:p>
          <a:endParaRPr lang="en-US"/>
        </a:p>
      </dgm:t>
    </dgm:pt>
    <dgm:pt modelId="{6709E253-7DE4-4DF2-AD96-9C04FE38C3EF}" type="parTrans" cxnId="{56E4AC19-E863-4C98-AC2B-27A08EF7CA3B}">
      <dgm:prSet/>
      <dgm:spPr/>
      <dgm:t>
        <a:bodyPr/>
        <a:lstStyle/>
        <a:p>
          <a:endParaRPr lang="en-US"/>
        </a:p>
      </dgm:t>
    </dgm:pt>
    <dgm:pt modelId="{317DC389-ECB4-4E6E-8247-6E2DACE1BEE9}" type="sibTrans" cxnId="{56E4AC19-E863-4C98-AC2B-27A08EF7CA3B}">
      <dgm:prSet/>
      <dgm:spPr/>
      <dgm:t>
        <a:bodyPr/>
        <a:lstStyle/>
        <a:p>
          <a:endParaRPr lang="en-US"/>
        </a:p>
      </dgm:t>
    </dgm:pt>
    <dgm:pt modelId="{55713056-9FF5-4C3F-A8FB-D87E5E09CD30}">
      <dgm:prSet/>
      <dgm:spPr/>
      <dgm:t>
        <a:bodyPr/>
        <a:lstStyle/>
        <a:p>
          <a:endParaRPr lang="en-US"/>
        </a:p>
      </dgm:t>
    </dgm:pt>
    <dgm:pt modelId="{C39704B5-68BD-4E75-AB02-85F3C794FA2E}" type="parTrans" cxnId="{0EBB80A6-4F7C-4F83-BB67-1D235BDFFF8C}">
      <dgm:prSet/>
      <dgm:spPr/>
      <dgm:t>
        <a:bodyPr/>
        <a:lstStyle/>
        <a:p>
          <a:endParaRPr lang="en-US"/>
        </a:p>
      </dgm:t>
    </dgm:pt>
    <dgm:pt modelId="{D580D151-2C53-4D79-8B0E-E1BD50DE7B57}" type="sibTrans" cxnId="{0EBB80A6-4F7C-4F83-BB67-1D235BDFFF8C}">
      <dgm:prSet/>
      <dgm:spPr/>
      <dgm:t>
        <a:bodyPr/>
        <a:lstStyle/>
        <a:p>
          <a:endParaRPr lang="en-US"/>
        </a:p>
      </dgm:t>
    </dgm:pt>
    <dgm:pt modelId="{0D21BEE7-A486-41C5-B663-02CE49CE4470}" type="pres">
      <dgm:prSet presAssocID="{69A6CB5B-5B77-40E0-8257-3B30B741B1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234F6E-6F2F-4D1D-AE07-CE67FE242AA4}" type="pres">
      <dgm:prSet presAssocID="{FA3658A0-2A7C-4C70-9ED8-F22C4391F6DE}" presName="hierRoot1" presStyleCnt="0">
        <dgm:presLayoutVars>
          <dgm:hierBranch val="init"/>
        </dgm:presLayoutVars>
      </dgm:prSet>
      <dgm:spPr/>
    </dgm:pt>
    <dgm:pt modelId="{A9382079-5E5F-4473-BEEB-6B159B2E65C9}" type="pres">
      <dgm:prSet presAssocID="{FA3658A0-2A7C-4C70-9ED8-F22C4391F6DE}" presName="rootComposite1" presStyleCnt="0"/>
      <dgm:spPr/>
    </dgm:pt>
    <dgm:pt modelId="{6AF059A9-B945-413D-A015-C19E60BDFC4A}" type="pres">
      <dgm:prSet presAssocID="{FA3658A0-2A7C-4C70-9ED8-F22C4391F6DE}" presName="rootText1" presStyleLbl="node0" presStyleIdx="0" presStyleCnt="2" custScaleX="124276" custScaleY="1488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6B1847-5023-4174-99FF-77ABFE433E15}" type="pres">
      <dgm:prSet presAssocID="{FA3658A0-2A7C-4C70-9ED8-F22C4391F6D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DB79356-8520-4E9F-9CE2-051C6457B6F4}" type="pres">
      <dgm:prSet presAssocID="{FA3658A0-2A7C-4C70-9ED8-F22C4391F6DE}" presName="hierChild2" presStyleCnt="0"/>
      <dgm:spPr/>
    </dgm:pt>
    <dgm:pt modelId="{6EAC90B4-1F26-4F0C-966B-F726A532047E}" type="pres">
      <dgm:prSet presAssocID="{6709E253-7DE4-4DF2-AD96-9C04FE38C3EF}" presName="Name37" presStyleLbl="parChTrans1D2" presStyleIdx="0" presStyleCnt="6"/>
      <dgm:spPr/>
      <dgm:t>
        <a:bodyPr/>
        <a:lstStyle/>
        <a:p>
          <a:endParaRPr lang="en-US"/>
        </a:p>
      </dgm:t>
    </dgm:pt>
    <dgm:pt modelId="{E1B43123-7BB3-41CF-9612-B864FA33BCB2}" type="pres">
      <dgm:prSet presAssocID="{C30B44BF-1539-4E69-B9B4-E0C9225466FA}" presName="hierRoot2" presStyleCnt="0">
        <dgm:presLayoutVars>
          <dgm:hierBranch val="init"/>
        </dgm:presLayoutVars>
      </dgm:prSet>
      <dgm:spPr/>
    </dgm:pt>
    <dgm:pt modelId="{40871AE2-EDB1-4A91-91A9-58DFE23B2FC8}" type="pres">
      <dgm:prSet presAssocID="{C30B44BF-1539-4E69-B9B4-E0C9225466FA}" presName="rootComposite" presStyleCnt="0"/>
      <dgm:spPr/>
    </dgm:pt>
    <dgm:pt modelId="{B877E2D1-1924-4D29-BCAB-E83F589E37C2}" type="pres">
      <dgm:prSet presAssocID="{C30B44BF-1539-4E69-B9B4-E0C9225466FA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4E44CA-A381-4839-8AA0-BC91E18BBF49}" type="pres">
      <dgm:prSet presAssocID="{C30B44BF-1539-4E69-B9B4-E0C9225466FA}" presName="rootConnector" presStyleLbl="node2" presStyleIdx="0" presStyleCnt="5"/>
      <dgm:spPr/>
      <dgm:t>
        <a:bodyPr/>
        <a:lstStyle/>
        <a:p>
          <a:endParaRPr lang="en-US"/>
        </a:p>
      </dgm:t>
    </dgm:pt>
    <dgm:pt modelId="{E8CA8715-FE60-45EF-BDFE-D4623A24EAF4}" type="pres">
      <dgm:prSet presAssocID="{C30B44BF-1539-4E69-B9B4-E0C9225466FA}" presName="hierChild4" presStyleCnt="0"/>
      <dgm:spPr/>
    </dgm:pt>
    <dgm:pt modelId="{E4912C66-E729-42E2-835A-0E50BE23A6FE}" type="pres">
      <dgm:prSet presAssocID="{C30B44BF-1539-4E69-B9B4-E0C9225466FA}" presName="hierChild5" presStyleCnt="0"/>
      <dgm:spPr/>
    </dgm:pt>
    <dgm:pt modelId="{755A3B57-07DA-4DEB-8697-C2E5D4551028}" type="pres">
      <dgm:prSet presAssocID="{BE856CD8-C023-477F-BF00-8F74C1CCCC9B}" presName="Name37" presStyleLbl="parChTrans1D2" presStyleIdx="1" presStyleCnt="6"/>
      <dgm:spPr/>
      <dgm:t>
        <a:bodyPr/>
        <a:lstStyle/>
        <a:p>
          <a:endParaRPr lang="en-US"/>
        </a:p>
      </dgm:t>
    </dgm:pt>
    <dgm:pt modelId="{908A0CF8-9334-49EE-B1C2-0BDDD1213CF1}" type="pres">
      <dgm:prSet presAssocID="{BD674D8D-BECE-4A3E-B069-1BE93F05DCDC}" presName="hierRoot2" presStyleCnt="0">
        <dgm:presLayoutVars>
          <dgm:hierBranch val="init"/>
        </dgm:presLayoutVars>
      </dgm:prSet>
      <dgm:spPr/>
    </dgm:pt>
    <dgm:pt modelId="{3AED367E-073A-4904-8DAA-E1F820E4A045}" type="pres">
      <dgm:prSet presAssocID="{BD674D8D-BECE-4A3E-B069-1BE93F05DCDC}" presName="rootComposite" presStyleCnt="0"/>
      <dgm:spPr/>
    </dgm:pt>
    <dgm:pt modelId="{97096C48-A521-4D25-9EB1-9305A06CA4C3}" type="pres">
      <dgm:prSet presAssocID="{BD674D8D-BECE-4A3E-B069-1BE93F05DCDC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0F2E37-792E-404B-BE7B-9D883090D7E6}" type="pres">
      <dgm:prSet presAssocID="{BD674D8D-BECE-4A3E-B069-1BE93F05DCDC}" presName="rootConnector" presStyleLbl="node2" presStyleIdx="1" presStyleCnt="5"/>
      <dgm:spPr/>
      <dgm:t>
        <a:bodyPr/>
        <a:lstStyle/>
        <a:p>
          <a:endParaRPr lang="en-US"/>
        </a:p>
      </dgm:t>
    </dgm:pt>
    <dgm:pt modelId="{DB406C73-9A58-441C-9B9F-1E33DF73CE2E}" type="pres">
      <dgm:prSet presAssocID="{BD674D8D-BECE-4A3E-B069-1BE93F05DCDC}" presName="hierChild4" presStyleCnt="0"/>
      <dgm:spPr/>
    </dgm:pt>
    <dgm:pt modelId="{200D112E-7F22-4FA5-BD3E-E17BC38662AB}" type="pres">
      <dgm:prSet presAssocID="{BD674D8D-BECE-4A3E-B069-1BE93F05DCDC}" presName="hierChild5" presStyleCnt="0"/>
      <dgm:spPr/>
    </dgm:pt>
    <dgm:pt modelId="{916743A4-7998-4BF8-AA55-3EC2567880BD}" type="pres">
      <dgm:prSet presAssocID="{95FCCC10-0CE5-4A41-BA75-0C87D22706D5}" presName="Name37" presStyleLbl="parChTrans1D2" presStyleIdx="2" presStyleCnt="6"/>
      <dgm:spPr/>
      <dgm:t>
        <a:bodyPr/>
        <a:lstStyle/>
        <a:p>
          <a:endParaRPr lang="en-US"/>
        </a:p>
      </dgm:t>
    </dgm:pt>
    <dgm:pt modelId="{EC7D4A6E-058F-459D-8CFE-BDBFDE5FA2F4}" type="pres">
      <dgm:prSet presAssocID="{C7EE4738-814D-4F75-9D5C-6AAE2531F7DC}" presName="hierRoot2" presStyleCnt="0">
        <dgm:presLayoutVars>
          <dgm:hierBranch val="init"/>
        </dgm:presLayoutVars>
      </dgm:prSet>
      <dgm:spPr/>
    </dgm:pt>
    <dgm:pt modelId="{4CFD01FB-06D0-41DF-9182-66F32595E334}" type="pres">
      <dgm:prSet presAssocID="{C7EE4738-814D-4F75-9D5C-6AAE2531F7DC}" presName="rootComposite" presStyleCnt="0"/>
      <dgm:spPr/>
    </dgm:pt>
    <dgm:pt modelId="{FDA46EFA-D3CA-4D21-933E-D4A874FEACFF}" type="pres">
      <dgm:prSet presAssocID="{C7EE4738-814D-4F75-9D5C-6AAE2531F7DC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55BF88-E42A-4487-8F48-7B898B56D9CB}" type="pres">
      <dgm:prSet presAssocID="{C7EE4738-814D-4F75-9D5C-6AAE2531F7DC}" presName="rootConnector" presStyleLbl="node2" presStyleIdx="2" presStyleCnt="5"/>
      <dgm:spPr/>
      <dgm:t>
        <a:bodyPr/>
        <a:lstStyle/>
        <a:p>
          <a:endParaRPr lang="en-US"/>
        </a:p>
      </dgm:t>
    </dgm:pt>
    <dgm:pt modelId="{F2596C59-5167-4E7F-A747-8CA2AB500F51}" type="pres">
      <dgm:prSet presAssocID="{C7EE4738-814D-4F75-9D5C-6AAE2531F7DC}" presName="hierChild4" presStyleCnt="0"/>
      <dgm:spPr/>
    </dgm:pt>
    <dgm:pt modelId="{5637EDA2-75FD-4A1B-96E1-F8402FE87857}" type="pres">
      <dgm:prSet presAssocID="{C7EE4738-814D-4F75-9D5C-6AAE2531F7DC}" presName="hierChild5" presStyleCnt="0"/>
      <dgm:spPr/>
    </dgm:pt>
    <dgm:pt modelId="{7A5F4E20-A736-44A5-AF1B-DF6443314AED}" type="pres">
      <dgm:prSet presAssocID="{F38EBD91-7525-42D5-9751-D40DFAF7209F}" presName="Name37" presStyleLbl="parChTrans1D2" presStyleIdx="3" presStyleCnt="6"/>
      <dgm:spPr/>
      <dgm:t>
        <a:bodyPr/>
        <a:lstStyle/>
        <a:p>
          <a:endParaRPr lang="en-US"/>
        </a:p>
      </dgm:t>
    </dgm:pt>
    <dgm:pt modelId="{2C71E657-6C95-4931-B33E-056016D4D73A}" type="pres">
      <dgm:prSet presAssocID="{A059FD25-5384-40D3-A86B-222C4B19A7D4}" presName="hierRoot2" presStyleCnt="0">
        <dgm:presLayoutVars>
          <dgm:hierBranch val="init"/>
        </dgm:presLayoutVars>
      </dgm:prSet>
      <dgm:spPr/>
    </dgm:pt>
    <dgm:pt modelId="{14C68FC2-00EC-446C-973F-97C18F20A6A3}" type="pres">
      <dgm:prSet presAssocID="{A059FD25-5384-40D3-A86B-222C4B19A7D4}" presName="rootComposite" presStyleCnt="0"/>
      <dgm:spPr/>
    </dgm:pt>
    <dgm:pt modelId="{BD04EE60-DC41-43C4-87BA-93A59507AC50}" type="pres">
      <dgm:prSet presAssocID="{A059FD25-5384-40D3-A86B-222C4B19A7D4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63FADA-7E52-4330-A0AD-5E0126EF2A52}" type="pres">
      <dgm:prSet presAssocID="{A059FD25-5384-40D3-A86B-222C4B19A7D4}" presName="rootConnector" presStyleLbl="node2" presStyleIdx="3" presStyleCnt="5"/>
      <dgm:spPr/>
      <dgm:t>
        <a:bodyPr/>
        <a:lstStyle/>
        <a:p>
          <a:endParaRPr lang="en-US"/>
        </a:p>
      </dgm:t>
    </dgm:pt>
    <dgm:pt modelId="{7904F6B6-635D-4710-AF64-42F20100FCCB}" type="pres">
      <dgm:prSet presAssocID="{A059FD25-5384-40D3-A86B-222C4B19A7D4}" presName="hierChild4" presStyleCnt="0"/>
      <dgm:spPr/>
    </dgm:pt>
    <dgm:pt modelId="{24097A4C-F4BF-4E5B-AC92-BEDD24D1025E}" type="pres">
      <dgm:prSet presAssocID="{A059FD25-5384-40D3-A86B-222C4B19A7D4}" presName="hierChild5" presStyleCnt="0"/>
      <dgm:spPr/>
    </dgm:pt>
    <dgm:pt modelId="{DBC2F346-49A6-496A-BEC4-6A5733E9D42A}" type="pres">
      <dgm:prSet presAssocID="{C39704B5-68BD-4E75-AB02-85F3C794FA2E}" presName="Name37" presStyleLbl="parChTrans1D2" presStyleIdx="4" presStyleCnt="6"/>
      <dgm:spPr/>
      <dgm:t>
        <a:bodyPr/>
        <a:lstStyle/>
        <a:p>
          <a:endParaRPr lang="en-US"/>
        </a:p>
      </dgm:t>
    </dgm:pt>
    <dgm:pt modelId="{1773396E-4586-4034-A92D-47D158A4E00A}" type="pres">
      <dgm:prSet presAssocID="{55713056-9FF5-4C3F-A8FB-D87E5E09CD30}" presName="hierRoot2" presStyleCnt="0">
        <dgm:presLayoutVars>
          <dgm:hierBranch val="init"/>
        </dgm:presLayoutVars>
      </dgm:prSet>
      <dgm:spPr/>
    </dgm:pt>
    <dgm:pt modelId="{B0200560-2304-44F2-AB1D-919EF79780A8}" type="pres">
      <dgm:prSet presAssocID="{55713056-9FF5-4C3F-A8FB-D87E5E09CD30}" presName="rootComposite" presStyleCnt="0"/>
      <dgm:spPr/>
    </dgm:pt>
    <dgm:pt modelId="{0A63986C-B868-4DFA-85AE-1B5DB20D330E}" type="pres">
      <dgm:prSet presAssocID="{55713056-9FF5-4C3F-A8FB-D87E5E09CD30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4D4E4B-6933-4D46-BCF3-4EBED1D802E4}" type="pres">
      <dgm:prSet presAssocID="{55713056-9FF5-4C3F-A8FB-D87E5E09CD30}" presName="rootConnector" presStyleLbl="node2" presStyleIdx="4" presStyleCnt="5"/>
      <dgm:spPr/>
      <dgm:t>
        <a:bodyPr/>
        <a:lstStyle/>
        <a:p>
          <a:endParaRPr lang="en-US"/>
        </a:p>
      </dgm:t>
    </dgm:pt>
    <dgm:pt modelId="{6678350C-F737-4757-A03D-6EEFB2399C3B}" type="pres">
      <dgm:prSet presAssocID="{55713056-9FF5-4C3F-A8FB-D87E5E09CD30}" presName="hierChild4" presStyleCnt="0"/>
      <dgm:spPr/>
    </dgm:pt>
    <dgm:pt modelId="{11FCA2D9-EEEF-4695-BADB-83FAA1B187C8}" type="pres">
      <dgm:prSet presAssocID="{55713056-9FF5-4C3F-A8FB-D87E5E09CD30}" presName="hierChild5" presStyleCnt="0"/>
      <dgm:spPr/>
    </dgm:pt>
    <dgm:pt modelId="{2317C345-EDC9-4617-B370-0C27DD55F669}" type="pres">
      <dgm:prSet presAssocID="{FA3658A0-2A7C-4C70-9ED8-F22C4391F6DE}" presName="hierChild3" presStyleCnt="0"/>
      <dgm:spPr/>
    </dgm:pt>
    <dgm:pt modelId="{C66B730D-A062-486E-B5C5-A00912A22607}" type="pres">
      <dgm:prSet presAssocID="{027FAA7B-152E-4ED8-924E-99C75B9D73E6}" presName="Name111" presStyleLbl="parChTrans1D2" presStyleIdx="5" presStyleCnt="6"/>
      <dgm:spPr/>
      <dgm:t>
        <a:bodyPr/>
        <a:lstStyle/>
        <a:p>
          <a:endParaRPr lang="en-US"/>
        </a:p>
      </dgm:t>
    </dgm:pt>
    <dgm:pt modelId="{30771015-D7C6-4FFE-98AA-86868F9708D2}" type="pres">
      <dgm:prSet presAssocID="{263FCE61-A8E3-4D27-9ECE-60C6D84557AF}" presName="hierRoot3" presStyleCnt="0">
        <dgm:presLayoutVars>
          <dgm:hierBranch val="init"/>
        </dgm:presLayoutVars>
      </dgm:prSet>
      <dgm:spPr/>
    </dgm:pt>
    <dgm:pt modelId="{85E52EB6-B2C5-44EE-A17C-26D678F75A05}" type="pres">
      <dgm:prSet presAssocID="{263FCE61-A8E3-4D27-9ECE-60C6D84557AF}" presName="rootComposite3" presStyleCnt="0"/>
      <dgm:spPr/>
    </dgm:pt>
    <dgm:pt modelId="{6D488F72-B5B3-44CB-920C-4DAC490F66D4}" type="pres">
      <dgm:prSet presAssocID="{263FCE61-A8E3-4D27-9ECE-60C6D84557AF}" presName="rootText3" presStyleLbl="asst1" presStyleIdx="0" presStyleCnt="1" custScaleX="123178" custScaleY="124906" custLinFactNeighborX="72638" custLinFactNeighborY="-44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088AB8-FE68-47DE-A0F3-B4BCC930EF25}" type="pres">
      <dgm:prSet presAssocID="{263FCE61-A8E3-4D27-9ECE-60C6D84557AF}" presName="rootConnector3" presStyleLbl="asst1" presStyleIdx="0" presStyleCnt="1"/>
      <dgm:spPr/>
      <dgm:t>
        <a:bodyPr/>
        <a:lstStyle/>
        <a:p>
          <a:endParaRPr lang="en-US"/>
        </a:p>
      </dgm:t>
    </dgm:pt>
    <dgm:pt modelId="{18380C77-EB25-4CB3-AF9D-9959ACB59100}" type="pres">
      <dgm:prSet presAssocID="{263FCE61-A8E3-4D27-9ECE-60C6D84557AF}" presName="hierChild6" presStyleCnt="0"/>
      <dgm:spPr/>
    </dgm:pt>
    <dgm:pt modelId="{6E5358A6-943B-49A1-8B4A-BD6A52DCDF7C}" type="pres">
      <dgm:prSet presAssocID="{263FCE61-A8E3-4D27-9ECE-60C6D84557AF}" presName="hierChild7" presStyleCnt="0"/>
      <dgm:spPr/>
    </dgm:pt>
    <dgm:pt modelId="{1B272AAF-E7D8-422D-9FC6-44FE0E4873E2}" type="pres">
      <dgm:prSet presAssocID="{4A4308A6-B270-4ABB-9342-C1346B590B98}" presName="hierRoot1" presStyleCnt="0">
        <dgm:presLayoutVars>
          <dgm:hierBranch val="init"/>
        </dgm:presLayoutVars>
      </dgm:prSet>
      <dgm:spPr/>
    </dgm:pt>
    <dgm:pt modelId="{EBD93789-3703-4D5B-939A-B2C452655482}" type="pres">
      <dgm:prSet presAssocID="{4A4308A6-B270-4ABB-9342-C1346B590B98}" presName="rootComposite1" presStyleCnt="0"/>
      <dgm:spPr/>
    </dgm:pt>
    <dgm:pt modelId="{1A757A5F-1315-491E-B56C-E888E487F38F}" type="pres">
      <dgm:prSet presAssocID="{4A4308A6-B270-4ABB-9342-C1346B590B98}" presName="rootText1" presStyleLbl="node0" presStyleIdx="1" presStyleCnt="2" custScaleX="185837" custScaleY="124277" custLinFactNeighborX="3566" custLinFactNeighborY="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1208B1-1534-4022-B746-13A7DF48594A}" type="pres">
      <dgm:prSet presAssocID="{4A4308A6-B270-4ABB-9342-C1346B590B9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2E1D442-EB27-40BB-BBB3-AC8DA13E28A1}" type="pres">
      <dgm:prSet presAssocID="{4A4308A6-B270-4ABB-9342-C1346B590B98}" presName="hierChild2" presStyleCnt="0"/>
      <dgm:spPr/>
    </dgm:pt>
    <dgm:pt modelId="{4A5AAEE1-743C-463F-A1D3-F47A916F997B}" type="pres">
      <dgm:prSet presAssocID="{4A4308A6-B270-4ABB-9342-C1346B590B98}" presName="hierChild3" presStyleCnt="0"/>
      <dgm:spPr/>
    </dgm:pt>
  </dgm:ptLst>
  <dgm:cxnLst>
    <dgm:cxn modelId="{2F2E5138-46B7-4997-8198-F45BC5CE9670}" type="presOf" srcId="{C7EE4738-814D-4F75-9D5C-6AAE2531F7DC}" destId="{FDA46EFA-D3CA-4D21-933E-D4A874FEACFF}" srcOrd="0" destOrd="0" presId="urn:microsoft.com/office/officeart/2005/8/layout/orgChart1"/>
    <dgm:cxn modelId="{641BCF31-EE89-499B-BCC5-504067ADAADA}" type="presOf" srcId="{95FCCC10-0CE5-4A41-BA75-0C87D22706D5}" destId="{916743A4-7998-4BF8-AA55-3EC2567880BD}" srcOrd="0" destOrd="0" presId="urn:microsoft.com/office/officeart/2005/8/layout/orgChart1"/>
    <dgm:cxn modelId="{33886168-8C4E-40CE-A09E-1E5EF96D33F2}" type="presOf" srcId="{C30B44BF-1539-4E69-B9B4-E0C9225466FA}" destId="{DA4E44CA-A381-4839-8AA0-BC91E18BBF49}" srcOrd="1" destOrd="0" presId="urn:microsoft.com/office/officeart/2005/8/layout/orgChart1"/>
    <dgm:cxn modelId="{9A64EB9C-1183-4F24-8DD7-D409E2CCD8DD}" srcId="{69A6CB5B-5B77-40E0-8257-3B30B741B155}" destId="{FA3658A0-2A7C-4C70-9ED8-F22C4391F6DE}" srcOrd="0" destOrd="0" parTransId="{766FE474-ADC3-4A75-ACF0-CC68C92E1EF8}" sibTransId="{CF18E5D4-DCC5-42FE-92A4-7983562DC0BD}"/>
    <dgm:cxn modelId="{BA00C990-1AD6-4DF6-9532-A9E1B71E42AF}" type="presOf" srcId="{A059FD25-5384-40D3-A86B-222C4B19A7D4}" destId="{BD04EE60-DC41-43C4-87BA-93A59507AC50}" srcOrd="0" destOrd="0" presId="urn:microsoft.com/office/officeart/2005/8/layout/orgChart1"/>
    <dgm:cxn modelId="{B9AC92E6-D03E-49F6-B49B-883228F53C34}" type="presOf" srcId="{A059FD25-5384-40D3-A86B-222C4B19A7D4}" destId="{D763FADA-7E52-4330-A0AD-5E0126EF2A52}" srcOrd="1" destOrd="0" presId="urn:microsoft.com/office/officeart/2005/8/layout/orgChart1"/>
    <dgm:cxn modelId="{49EB6E45-C3F9-450C-82AF-68F92E491188}" type="presOf" srcId="{F38EBD91-7525-42D5-9751-D40DFAF7209F}" destId="{7A5F4E20-A736-44A5-AF1B-DF6443314AED}" srcOrd="0" destOrd="0" presId="urn:microsoft.com/office/officeart/2005/8/layout/orgChart1"/>
    <dgm:cxn modelId="{56E4AC19-E863-4C98-AC2B-27A08EF7CA3B}" srcId="{FA3658A0-2A7C-4C70-9ED8-F22C4391F6DE}" destId="{C30B44BF-1539-4E69-B9B4-E0C9225466FA}" srcOrd="1" destOrd="0" parTransId="{6709E253-7DE4-4DF2-AD96-9C04FE38C3EF}" sibTransId="{317DC389-ECB4-4E6E-8247-6E2DACE1BEE9}"/>
    <dgm:cxn modelId="{E7DCE4A6-3D91-4343-AC14-80C40DC85B41}" type="presOf" srcId="{C39704B5-68BD-4E75-AB02-85F3C794FA2E}" destId="{DBC2F346-49A6-496A-BEC4-6A5733E9D42A}" srcOrd="0" destOrd="0" presId="urn:microsoft.com/office/officeart/2005/8/layout/orgChart1"/>
    <dgm:cxn modelId="{F2F9B141-ABB9-4E7F-9289-BCE4D82B444A}" srcId="{FA3658A0-2A7C-4C70-9ED8-F22C4391F6DE}" destId="{BD674D8D-BECE-4A3E-B069-1BE93F05DCDC}" srcOrd="2" destOrd="0" parTransId="{BE856CD8-C023-477F-BF00-8F74C1CCCC9B}" sibTransId="{CD7BD082-B07D-4427-94FD-031FDFAEFEEB}"/>
    <dgm:cxn modelId="{85E8008C-B85B-42D2-8725-0230C7E2EA1F}" type="presOf" srcId="{BD674D8D-BECE-4A3E-B069-1BE93F05DCDC}" destId="{3A0F2E37-792E-404B-BE7B-9D883090D7E6}" srcOrd="1" destOrd="0" presId="urn:microsoft.com/office/officeart/2005/8/layout/orgChart1"/>
    <dgm:cxn modelId="{F90B52C5-079F-4975-B5D6-546CCD3DF6CD}" type="presOf" srcId="{263FCE61-A8E3-4D27-9ECE-60C6D84557AF}" destId="{97088AB8-FE68-47DE-A0F3-B4BCC930EF25}" srcOrd="1" destOrd="0" presId="urn:microsoft.com/office/officeart/2005/8/layout/orgChart1"/>
    <dgm:cxn modelId="{1482FDF2-24CC-4D5C-B303-5574550913E0}" type="presOf" srcId="{69A6CB5B-5B77-40E0-8257-3B30B741B155}" destId="{0D21BEE7-A486-41C5-B663-02CE49CE4470}" srcOrd="0" destOrd="0" presId="urn:microsoft.com/office/officeart/2005/8/layout/orgChart1"/>
    <dgm:cxn modelId="{3892FA04-1FF0-4EFC-8A83-BC5A65074432}" type="presOf" srcId="{027FAA7B-152E-4ED8-924E-99C75B9D73E6}" destId="{C66B730D-A062-486E-B5C5-A00912A22607}" srcOrd="0" destOrd="0" presId="urn:microsoft.com/office/officeart/2005/8/layout/orgChart1"/>
    <dgm:cxn modelId="{A7DF51C6-3ACF-4C20-92E0-4AB0FB89B81E}" type="presOf" srcId="{BE856CD8-C023-477F-BF00-8F74C1CCCC9B}" destId="{755A3B57-07DA-4DEB-8697-C2E5D4551028}" srcOrd="0" destOrd="0" presId="urn:microsoft.com/office/officeart/2005/8/layout/orgChart1"/>
    <dgm:cxn modelId="{57B29C9B-E22B-46A4-AFFE-18DB23767CFF}" type="presOf" srcId="{55713056-9FF5-4C3F-A8FB-D87E5E09CD30}" destId="{234D4E4B-6933-4D46-BCF3-4EBED1D802E4}" srcOrd="1" destOrd="0" presId="urn:microsoft.com/office/officeart/2005/8/layout/orgChart1"/>
    <dgm:cxn modelId="{2217EA09-2803-4D1F-BC37-6FCA755A2773}" type="presOf" srcId="{4A4308A6-B270-4ABB-9342-C1346B590B98}" destId="{971208B1-1534-4022-B746-13A7DF48594A}" srcOrd="1" destOrd="0" presId="urn:microsoft.com/office/officeart/2005/8/layout/orgChart1"/>
    <dgm:cxn modelId="{11714302-4B92-4520-B36A-88E8E6A7E436}" type="presOf" srcId="{263FCE61-A8E3-4D27-9ECE-60C6D84557AF}" destId="{6D488F72-B5B3-44CB-920C-4DAC490F66D4}" srcOrd="0" destOrd="0" presId="urn:microsoft.com/office/officeart/2005/8/layout/orgChart1"/>
    <dgm:cxn modelId="{735E7E53-67A7-4B36-B07C-F0C05F5197AF}" type="presOf" srcId="{55713056-9FF5-4C3F-A8FB-D87E5E09CD30}" destId="{0A63986C-B868-4DFA-85AE-1B5DB20D330E}" srcOrd="0" destOrd="0" presId="urn:microsoft.com/office/officeart/2005/8/layout/orgChart1"/>
    <dgm:cxn modelId="{ECC6298B-C50A-424B-9D6E-05058AD8D873}" type="presOf" srcId="{C30B44BF-1539-4E69-B9B4-E0C9225466FA}" destId="{B877E2D1-1924-4D29-BCAB-E83F589E37C2}" srcOrd="0" destOrd="0" presId="urn:microsoft.com/office/officeart/2005/8/layout/orgChart1"/>
    <dgm:cxn modelId="{BD15BF60-27EC-4480-AF92-99D52E8E2480}" srcId="{FA3658A0-2A7C-4C70-9ED8-F22C4391F6DE}" destId="{C7EE4738-814D-4F75-9D5C-6AAE2531F7DC}" srcOrd="3" destOrd="0" parTransId="{95FCCC10-0CE5-4A41-BA75-0C87D22706D5}" sibTransId="{9307563B-7B3C-4962-8705-2535A418CC57}"/>
    <dgm:cxn modelId="{E72DE05A-0744-45AE-97DF-E194DF78EEDD}" type="presOf" srcId="{C7EE4738-814D-4F75-9D5C-6AAE2531F7DC}" destId="{C555BF88-E42A-4487-8F48-7B898B56D9CB}" srcOrd="1" destOrd="0" presId="urn:microsoft.com/office/officeart/2005/8/layout/orgChart1"/>
    <dgm:cxn modelId="{2E906EBD-E6E1-4B36-8F22-60B68397FDD3}" srcId="{FA3658A0-2A7C-4C70-9ED8-F22C4391F6DE}" destId="{A059FD25-5384-40D3-A86B-222C4B19A7D4}" srcOrd="4" destOrd="0" parTransId="{F38EBD91-7525-42D5-9751-D40DFAF7209F}" sibTransId="{6713C5FF-9760-4EF8-9E8C-0C0652EB57AD}"/>
    <dgm:cxn modelId="{C01C395B-748C-445D-B42E-4EBAF38519B9}" srcId="{FA3658A0-2A7C-4C70-9ED8-F22C4391F6DE}" destId="{263FCE61-A8E3-4D27-9ECE-60C6D84557AF}" srcOrd="0" destOrd="0" parTransId="{027FAA7B-152E-4ED8-924E-99C75B9D73E6}" sibTransId="{67DB6D17-E157-49DF-A2D3-45BD55B94443}"/>
    <dgm:cxn modelId="{D5DCA52C-0741-422A-93E2-C5B780760F4D}" type="presOf" srcId="{6709E253-7DE4-4DF2-AD96-9C04FE38C3EF}" destId="{6EAC90B4-1F26-4F0C-966B-F726A532047E}" srcOrd="0" destOrd="0" presId="urn:microsoft.com/office/officeart/2005/8/layout/orgChart1"/>
    <dgm:cxn modelId="{5013680C-96D3-4F59-AE33-044E6AA663D9}" type="presOf" srcId="{BD674D8D-BECE-4A3E-B069-1BE93F05DCDC}" destId="{97096C48-A521-4D25-9EB1-9305A06CA4C3}" srcOrd="0" destOrd="0" presId="urn:microsoft.com/office/officeart/2005/8/layout/orgChart1"/>
    <dgm:cxn modelId="{86159CA8-F0B5-401F-8532-7668416D874F}" type="presOf" srcId="{FA3658A0-2A7C-4C70-9ED8-F22C4391F6DE}" destId="{6AF059A9-B945-413D-A015-C19E60BDFC4A}" srcOrd="0" destOrd="0" presId="urn:microsoft.com/office/officeart/2005/8/layout/orgChart1"/>
    <dgm:cxn modelId="{10F8655C-2BFE-4746-ABA3-F4DEA684E19D}" type="presOf" srcId="{4A4308A6-B270-4ABB-9342-C1346B590B98}" destId="{1A757A5F-1315-491E-B56C-E888E487F38F}" srcOrd="0" destOrd="0" presId="urn:microsoft.com/office/officeart/2005/8/layout/orgChart1"/>
    <dgm:cxn modelId="{FAF9A21F-1EF9-433A-9C3F-F98CE830E247}" type="presOf" srcId="{FA3658A0-2A7C-4C70-9ED8-F22C4391F6DE}" destId="{646B1847-5023-4174-99FF-77ABFE433E15}" srcOrd="1" destOrd="0" presId="urn:microsoft.com/office/officeart/2005/8/layout/orgChart1"/>
    <dgm:cxn modelId="{0EBB80A6-4F7C-4F83-BB67-1D235BDFFF8C}" srcId="{FA3658A0-2A7C-4C70-9ED8-F22C4391F6DE}" destId="{55713056-9FF5-4C3F-A8FB-D87E5E09CD30}" srcOrd="5" destOrd="0" parTransId="{C39704B5-68BD-4E75-AB02-85F3C794FA2E}" sibTransId="{D580D151-2C53-4D79-8B0E-E1BD50DE7B57}"/>
    <dgm:cxn modelId="{F48CA53C-6054-4756-B52D-3122AE781DB1}" srcId="{69A6CB5B-5B77-40E0-8257-3B30B741B155}" destId="{4A4308A6-B270-4ABB-9342-C1346B590B98}" srcOrd="1" destOrd="0" parTransId="{3054CC57-0CF0-4AD5-8451-93066A369893}" sibTransId="{77034D1D-2084-42AA-A231-AC764939BFD3}"/>
    <dgm:cxn modelId="{E380A927-35E6-4C3F-B503-1B6227DB6FE5}" type="presParOf" srcId="{0D21BEE7-A486-41C5-B663-02CE49CE4470}" destId="{A9234F6E-6F2F-4D1D-AE07-CE67FE242AA4}" srcOrd="0" destOrd="0" presId="urn:microsoft.com/office/officeart/2005/8/layout/orgChart1"/>
    <dgm:cxn modelId="{428FC66B-F165-4089-9C14-B1481AA6395E}" type="presParOf" srcId="{A9234F6E-6F2F-4D1D-AE07-CE67FE242AA4}" destId="{A9382079-5E5F-4473-BEEB-6B159B2E65C9}" srcOrd="0" destOrd="0" presId="urn:microsoft.com/office/officeart/2005/8/layout/orgChart1"/>
    <dgm:cxn modelId="{39112BDA-66BC-4E1F-85F1-FD2537524EFA}" type="presParOf" srcId="{A9382079-5E5F-4473-BEEB-6B159B2E65C9}" destId="{6AF059A9-B945-413D-A015-C19E60BDFC4A}" srcOrd="0" destOrd="0" presId="urn:microsoft.com/office/officeart/2005/8/layout/orgChart1"/>
    <dgm:cxn modelId="{43E98A81-952E-486B-B2A4-7BD40C626C21}" type="presParOf" srcId="{A9382079-5E5F-4473-BEEB-6B159B2E65C9}" destId="{646B1847-5023-4174-99FF-77ABFE433E15}" srcOrd="1" destOrd="0" presId="urn:microsoft.com/office/officeart/2005/8/layout/orgChart1"/>
    <dgm:cxn modelId="{440C6227-03D5-49C5-B3A7-FF5C4D0C68AE}" type="presParOf" srcId="{A9234F6E-6F2F-4D1D-AE07-CE67FE242AA4}" destId="{FDB79356-8520-4E9F-9CE2-051C6457B6F4}" srcOrd="1" destOrd="0" presId="urn:microsoft.com/office/officeart/2005/8/layout/orgChart1"/>
    <dgm:cxn modelId="{29592C1A-4028-4086-88E9-E57F50C7B8E6}" type="presParOf" srcId="{FDB79356-8520-4E9F-9CE2-051C6457B6F4}" destId="{6EAC90B4-1F26-4F0C-966B-F726A532047E}" srcOrd="0" destOrd="0" presId="urn:microsoft.com/office/officeart/2005/8/layout/orgChart1"/>
    <dgm:cxn modelId="{72165F5C-9435-4563-B656-786579691A4D}" type="presParOf" srcId="{FDB79356-8520-4E9F-9CE2-051C6457B6F4}" destId="{E1B43123-7BB3-41CF-9612-B864FA33BCB2}" srcOrd="1" destOrd="0" presId="urn:microsoft.com/office/officeart/2005/8/layout/orgChart1"/>
    <dgm:cxn modelId="{3D894E0C-EE08-4892-8283-DF2CE999F99F}" type="presParOf" srcId="{E1B43123-7BB3-41CF-9612-B864FA33BCB2}" destId="{40871AE2-EDB1-4A91-91A9-58DFE23B2FC8}" srcOrd="0" destOrd="0" presId="urn:microsoft.com/office/officeart/2005/8/layout/orgChart1"/>
    <dgm:cxn modelId="{85363CE9-4209-48C7-B2C2-B63F00F4BD99}" type="presParOf" srcId="{40871AE2-EDB1-4A91-91A9-58DFE23B2FC8}" destId="{B877E2D1-1924-4D29-BCAB-E83F589E37C2}" srcOrd="0" destOrd="0" presId="urn:microsoft.com/office/officeart/2005/8/layout/orgChart1"/>
    <dgm:cxn modelId="{2A5B8300-9BD5-49B1-974B-2453CCBAED6A}" type="presParOf" srcId="{40871AE2-EDB1-4A91-91A9-58DFE23B2FC8}" destId="{DA4E44CA-A381-4839-8AA0-BC91E18BBF49}" srcOrd="1" destOrd="0" presId="urn:microsoft.com/office/officeart/2005/8/layout/orgChart1"/>
    <dgm:cxn modelId="{004E7F1A-D213-4A4E-A240-142C61F75142}" type="presParOf" srcId="{E1B43123-7BB3-41CF-9612-B864FA33BCB2}" destId="{E8CA8715-FE60-45EF-BDFE-D4623A24EAF4}" srcOrd="1" destOrd="0" presId="urn:microsoft.com/office/officeart/2005/8/layout/orgChart1"/>
    <dgm:cxn modelId="{FBEE9571-9D46-4B94-8E55-7C06C9CB602A}" type="presParOf" srcId="{E1B43123-7BB3-41CF-9612-B864FA33BCB2}" destId="{E4912C66-E729-42E2-835A-0E50BE23A6FE}" srcOrd="2" destOrd="0" presId="urn:microsoft.com/office/officeart/2005/8/layout/orgChart1"/>
    <dgm:cxn modelId="{6DF35C95-1F7C-431B-AD10-97129BFB6445}" type="presParOf" srcId="{FDB79356-8520-4E9F-9CE2-051C6457B6F4}" destId="{755A3B57-07DA-4DEB-8697-C2E5D4551028}" srcOrd="2" destOrd="0" presId="urn:microsoft.com/office/officeart/2005/8/layout/orgChart1"/>
    <dgm:cxn modelId="{60384B52-43D4-4DF3-834F-4080E5496B2D}" type="presParOf" srcId="{FDB79356-8520-4E9F-9CE2-051C6457B6F4}" destId="{908A0CF8-9334-49EE-B1C2-0BDDD1213CF1}" srcOrd="3" destOrd="0" presId="urn:microsoft.com/office/officeart/2005/8/layout/orgChart1"/>
    <dgm:cxn modelId="{5414A658-8311-475E-9526-20408C160AA2}" type="presParOf" srcId="{908A0CF8-9334-49EE-B1C2-0BDDD1213CF1}" destId="{3AED367E-073A-4904-8DAA-E1F820E4A045}" srcOrd="0" destOrd="0" presId="urn:microsoft.com/office/officeart/2005/8/layout/orgChart1"/>
    <dgm:cxn modelId="{C6942925-F828-438A-AA39-623A84D9F115}" type="presParOf" srcId="{3AED367E-073A-4904-8DAA-E1F820E4A045}" destId="{97096C48-A521-4D25-9EB1-9305A06CA4C3}" srcOrd="0" destOrd="0" presId="urn:microsoft.com/office/officeart/2005/8/layout/orgChart1"/>
    <dgm:cxn modelId="{0DC956AE-759A-43EA-9864-9E192845E1CD}" type="presParOf" srcId="{3AED367E-073A-4904-8DAA-E1F820E4A045}" destId="{3A0F2E37-792E-404B-BE7B-9D883090D7E6}" srcOrd="1" destOrd="0" presId="urn:microsoft.com/office/officeart/2005/8/layout/orgChart1"/>
    <dgm:cxn modelId="{AAC6F970-75EF-4656-B47B-8FFB3DE1CCEB}" type="presParOf" srcId="{908A0CF8-9334-49EE-B1C2-0BDDD1213CF1}" destId="{DB406C73-9A58-441C-9B9F-1E33DF73CE2E}" srcOrd="1" destOrd="0" presId="urn:microsoft.com/office/officeart/2005/8/layout/orgChart1"/>
    <dgm:cxn modelId="{445E84BA-0D0F-4FE8-8BB1-92B1FBE7CF4D}" type="presParOf" srcId="{908A0CF8-9334-49EE-B1C2-0BDDD1213CF1}" destId="{200D112E-7F22-4FA5-BD3E-E17BC38662AB}" srcOrd="2" destOrd="0" presId="urn:microsoft.com/office/officeart/2005/8/layout/orgChart1"/>
    <dgm:cxn modelId="{651792AF-EF8B-4FD1-83D2-7AE25992F658}" type="presParOf" srcId="{FDB79356-8520-4E9F-9CE2-051C6457B6F4}" destId="{916743A4-7998-4BF8-AA55-3EC2567880BD}" srcOrd="4" destOrd="0" presId="urn:microsoft.com/office/officeart/2005/8/layout/orgChart1"/>
    <dgm:cxn modelId="{FCFF3E5F-E665-405F-A250-6DC95827D9CD}" type="presParOf" srcId="{FDB79356-8520-4E9F-9CE2-051C6457B6F4}" destId="{EC7D4A6E-058F-459D-8CFE-BDBFDE5FA2F4}" srcOrd="5" destOrd="0" presId="urn:microsoft.com/office/officeart/2005/8/layout/orgChart1"/>
    <dgm:cxn modelId="{85BDF97D-9811-4F62-AF0C-351BE4F1F081}" type="presParOf" srcId="{EC7D4A6E-058F-459D-8CFE-BDBFDE5FA2F4}" destId="{4CFD01FB-06D0-41DF-9182-66F32595E334}" srcOrd="0" destOrd="0" presId="urn:microsoft.com/office/officeart/2005/8/layout/orgChart1"/>
    <dgm:cxn modelId="{D596D280-AB40-4F6B-9BBA-22EF67347103}" type="presParOf" srcId="{4CFD01FB-06D0-41DF-9182-66F32595E334}" destId="{FDA46EFA-D3CA-4D21-933E-D4A874FEACFF}" srcOrd="0" destOrd="0" presId="urn:microsoft.com/office/officeart/2005/8/layout/orgChart1"/>
    <dgm:cxn modelId="{CA396841-9DE6-4D6E-98E8-B75972435118}" type="presParOf" srcId="{4CFD01FB-06D0-41DF-9182-66F32595E334}" destId="{C555BF88-E42A-4487-8F48-7B898B56D9CB}" srcOrd="1" destOrd="0" presId="urn:microsoft.com/office/officeart/2005/8/layout/orgChart1"/>
    <dgm:cxn modelId="{DA39614D-4688-4F1F-8B7B-8E61D20E392F}" type="presParOf" srcId="{EC7D4A6E-058F-459D-8CFE-BDBFDE5FA2F4}" destId="{F2596C59-5167-4E7F-A747-8CA2AB500F51}" srcOrd="1" destOrd="0" presId="urn:microsoft.com/office/officeart/2005/8/layout/orgChart1"/>
    <dgm:cxn modelId="{D66D8225-5898-4B75-B1AB-715D6B766484}" type="presParOf" srcId="{EC7D4A6E-058F-459D-8CFE-BDBFDE5FA2F4}" destId="{5637EDA2-75FD-4A1B-96E1-F8402FE87857}" srcOrd="2" destOrd="0" presId="urn:microsoft.com/office/officeart/2005/8/layout/orgChart1"/>
    <dgm:cxn modelId="{DABB3302-7ECF-45C5-B8C9-CF3BF671A241}" type="presParOf" srcId="{FDB79356-8520-4E9F-9CE2-051C6457B6F4}" destId="{7A5F4E20-A736-44A5-AF1B-DF6443314AED}" srcOrd="6" destOrd="0" presId="urn:microsoft.com/office/officeart/2005/8/layout/orgChart1"/>
    <dgm:cxn modelId="{1CAC94A5-218A-4E1E-9289-9A6C184126CD}" type="presParOf" srcId="{FDB79356-8520-4E9F-9CE2-051C6457B6F4}" destId="{2C71E657-6C95-4931-B33E-056016D4D73A}" srcOrd="7" destOrd="0" presId="urn:microsoft.com/office/officeart/2005/8/layout/orgChart1"/>
    <dgm:cxn modelId="{BDC0E51F-B04D-446D-ACB5-394B7C0A5EFD}" type="presParOf" srcId="{2C71E657-6C95-4931-B33E-056016D4D73A}" destId="{14C68FC2-00EC-446C-973F-97C18F20A6A3}" srcOrd="0" destOrd="0" presId="urn:microsoft.com/office/officeart/2005/8/layout/orgChart1"/>
    <dgm:cxn modelId="{D54B42EF-5AA4-4948-A41E-2F3EC974EF48}" type="presParOf" srcId="{14C68FC2-00EC-446C-973F-97C18F20A6A3}" destId="{BD04EE60-DC41-43C4-87BA-93A59507AC50}" srcOrd="0" destOrd="0" presId="urn:microsoft.com/office/officeart/2005/8/layout/orgChart1"/>
    <dgm:cxn modelId="{BC85084E-9447-4B40-9EEC-ED8252F119EC}" type="presParOf" srcId="{14C68FC2-00EC-446C-973F-97C18F20A6A3}" destId="{D763FADA-7E52-4330-A0AD-5E0126EF2A52}" srcOrd="1" destOrd="0" presId="urn:microsoft.com/office/officeart/2005/8/layout/orgChart1"/>
    <dgm:cxn modelId="{62EA4589-B376-4DC4-9B1C-B115BC51D100}" type="presParOf" srcId="{2C71E657-6C95-4931-B33E-056016D4D73A}" destId="{7904F6B6-635D-4710-AF64-42F20100FCCB}" srcOrd="1" destOrd="0" presId="urn:microsoft.com/office/officeart/2005/8/layout/orgChart1"/>
    <dgm:cxn modelId="{EFF4D3DF-D008-4F43-8927-0EA8BB8565E6}" type="presParOf" srcId="{2C71E657-6C95-4931-B33E-056016D4D73A}" destId="{24097A4C-F4BF-4E5B-AC92-BEDD24D1025E}" srcOrd="2" destOrd="0" presId="urn:microsoft.com/office/officeart/2005/8/layout/orgChart1"/>
    <dgm:cxn modelId="{4BA78662-4046-428F-BAF0-F09E07D1AB8D}" type="presParOf" srcId="{FDB79356-8520-4E9F-9CE2-051C6457B6F4}" destId="{DBC2F346-49A6-496A-BEC4-6A5733E9D42A}" srcOrd="8" destOrd="0" presId="urn:microsoft.com/office/officeart/2005/8/layout/orgChart1"/>
    <dgm:cxn modelId="{C1373B38-C208-4C14-8396-B826B4047C38}" type="presParOf" srcId="{FDB79356-8520-4E9F-9CE2-051C6457B6F4}" destId="{1773396E-4586-4034-A92D-47D158A4E00A}" srcOrd="9" destOrd="0" presId="urn:microsoft.com/office/officeart/2005/8/layout/orgChart1"/>
    <dgm:cxn modelId="{5CDE7C9E-68CB-4C9E-BD94-C3B53FF4E3F6}" type="presParOf" srcId="{1773396E-4586-4034-A92D-47D158A4E00A}" destId="{B0200560-2304-44F2-AB1D-919EF79780A8}" srcOrd="0" destOrd="0" presId="urn:microsoft.com/office/officeart/2005/8/layout/orgChart1"/>
    <dgm:cxn modelId="{3A56105C-F176-4A0A-B190-5AC354E6E16D}" type="presParOf" srcId="{B0200560-2304-44F2-AB1D-919EF79780A8}" destId="{0A63986C-B868-4DFA-85AE-1B5DB20D330E}" srcOrd="0" destOrd="0" presId="urn:microsoft.com/office/officeart/2005/8/layout/orgChart1"/>
    <dgm:cxn modelId="{A5329023-EA18-4B4C-9A2C-AB3E3B55177E}" type="presParOf" srcId="{B0200560-2304-44F2-AB1D-919EF79780A8}" destId="{234D4E4B-6933-4D46-BCF3-4EBED1D802E4}" srcOrd="1" destOrd="0" presId="urn:microsoft.com/office/officeart/2005/8/layout/orgChart1"/>
    <dgm:cxn modelId="{8C492BDA-ECD5-4B45-BB94-CD5E596A0F62}" type="presParOf" srcId="{1773396E-4586-4034-A92D-47D158A4E00A}" destId="{6678350C-F737-4757-A03D-6EEFB2399C3B}" srcOrd="1" destOrd="0" presId="urn:microsoft.com/office/officeart/2005/8/layout/orgChart1"/>
    <dgm:cxn modelId="{170E62FC-1B7E-4473-8366-C9FE55C572CF}" type="presParOf" srcId="{1773396E-4586-4034-A92D-47D158A4E00A}" destId="{11FCA2D9-EEEF-4695-BADB-83FAA1B187C8}" srcOrd="2" destOrd="0" presId="urn:microsoft.com/office/officeart/2005/8/layout/orgChart1"/>
    <dgm:cxn modelId="{A8763140-BF62-4DCE-91EF-49F77BC409C2}" type="presParOf" srcId="{A9234F6E-6F2F-4D1D-AE07-CE67FE242AA4}" destId="{2317C345-EDC9-4617-B370-0C27DD55F669}" srcOrd="2" destOrd="0" presId="urn:microsoft.com/office/officeart/2005/8/layout/orgChart1"/>
    <dgm:cxn modelId="{44E4C95C-84B4-42C4-8303-3E0F8D5DCE92}" type="presParOf" srcId="{2317C345-EDC9-4617-B370-0C27DD55F669}" destId="{C66B730D-A062-486E-B5C5-A00912A22607}" srcOrd="0" destOrd="0" presId="urn:microsoft.com/office/officeart/2005/8/layout/orgChart1"/>
    <dgm:cxn modelId="{F1E50DD7-DE46-4551-BE8B-88D62197BFE2}" type="presParOf" srcId="{2317C345-EDC9-4617-B370-0C27DD55F669}" destId="{30771015-D7C6-4FFE-98AA-86868F9708D2}" srcOrd="1" destOrd="0" presId="urn:microsoft.com/office/officeart/2005/8/layout/orgChart1"/>
    <dgm:cxn modelId="{81A875B0-73EC-41EE-B63B-01F96230C900}" type="presParOf" srcId="{30771015-D7C6-4FFE-98AA-86868F9708D2}" destId="{85E52EB6-B2C5-44EE-A17C-26D678F75A05}" srcOrd="0" destOrd="0" presId="urn:microsoft.com/office/officeart/2005/8/layout/orgChart1"/>
    <dgm:cxn modelId="{72413406-7F5C-404D-8D2A-BD10B8CA038C}" type="presParOf" srcId="{85E52EB6-B2C5-44EE-A17C-26D678F75A05}" destId="{6D488F72-B5B3-44CB-920C-4DAC490F66D4}" srcOrd="0" destOrd="0" presId="urn:microsoft.com/office/officeart/2005/8/layout/orgChart1"/>
    <dgm:cxn modelId="{F12F7846-8D5A-4F91-BCED-D5507825749C}" type="presParOf" srcId="{85E52EB6-B2C5-44EE-A17C-26D678F75A05}" destId="{97088AB8-FE68-47DE-A0F3-B4BCC930EF25}" srcOrd="1" destOrd="0" presId="urn:microsoft.com/office/officeart/2005/8/layout/orgChart1"/>
    <dgm:cxn modelId="{12F953DB-0C5F-4D99-AC91-1B63B399C72B}" type="presParOf" srcId="{30771015-D7C6-4FFE-98AA-86868F9708D2}" destId="{18380C77-EB25-4CB3-AF9D-9959ACB59100}" srcOrd="1" destOrd="0" presId="urn:microsoft.com/office/officeart/2005/8/layout/orgChart1"/>
    <dgm:cxn modelId="{E4FD4036-46F3-4B8C-B89F-A7EABF5244C9}" type="presParOf" srcId="{30771015-D7C6-4FFE-98AA-86868F9708D2}" destId="{6E5358A6-943B-49A1-8B4A-BD6A52DCDF7C}" srcOrd="2" destOrd="0" presId="urn:microsoft.com/office/officeart/2005/8/layout/orgChart1"/>
    <dgm:cxn modelId="{C383C318-1EB7-49E8-86F4-7686BA4B84E4}" type="presParOf" srcId="{0D21BEE7-A486-41C5-B663-02CE49CE4470}" destId="{1B272AAF-E7D8-422D-9FC6-44FE0E4873E2}" srcOrd="1" destOrd="0" presId="urn:microsoft.com/office/officeart/2005/8/layout/orgChart1"/>
    <dgm:cxn modelId="{FAABCD22-B3F4-4137-98A9-6E958A823510}" type="presParOf" srcId="{1B272AAF-E7D8-422D-9FC6-44FE0E4873E2}" destId="{EBD93789-3703-4D5B-939A-B2C452655482}" srcOrd="0" destOrd="0" presId="urn:microsoft.com/office/officeart/2005/8/layout/orgChart1"/>
    <dgm:cxn modelId="{8C31CE06-6D27-4A09-A4ED-04176AF70944}" type="presParOf" srcId="{EBD93789-3703-4D5B-939A-B2C452655482}" destId="{1A757A5F-1315-491E-B56C-E888E487F38F}" srcOrd="0" destOrd="0" presId="urn:microsoft.com/office/officeart/2005/8/layout/orgChart1"/>
    <dgm:cxn modelId="{DA244E95-3DDA-4D42-8E22-51F318043E11}" type="presParOf" srcId="{EBD93789-3703-4D5B-939A-B2C452655482}" destId="{971208B1-1534-4022-B746-13A7DF48594A}" srcOrd="1" destOrd="0" presId="urn:microsoft.com/office/officeart/2005/8/layout/orgChart1"/>
    <dgm:cxn modelId="{5D0BD94A-A726-4A6F-A81E-4E8B48FD1C07}" type="presParOf" srcId="{1B272AAF-E7D8-422D-9FC6-44FE0E4873E2}" destId="{72E1D442-EB27-40BB-BBB3-AC8DA13E28A1}" srcOrd="1" destOrd="0" presId="urn:microsoft.com/office/officeart/2005/8/layout/orgChart1"/>
    <dgm:cxn modelId="{2C6BB3FD-FB5C-40B3-A822-72CA636F12FF}" type="presParOf" srcId="{1B272AAF-E7D8-422D-9FC6-44FE0E4873E2}" destId="{4A5AAEE1-743C-463F-A1D3-F47A916F997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5BAFCE-67A2-414D-8FAC-F51BAC196D62}" type="doc">
      <dgm:prSet loTypeId="urn:microsoft.com/office/officeart/2008/layout/VerticalCurvedLis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1503C7C-D0D5-425A-A332-99C19F240494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2400" dirty="0" smtClean="0">
              <a:effectLst/>
            </a:rPr>
            <a:t>Who Selects Equipment?</a:t>
          </a:r>
          <a:endParaRPr lang="en-US" sz="2400" dirty="0">
            <a:effectLst/>
          </a:endParaRPr>
        </a:p>
      </dgm:t>
    </dgm:pt>
    <dgm:pt modelId="{3F01510F-A4FD-43FA-A2C6-993BF01E829D}" type="parTrans" cxnId="{EF1BA553-7591-4FD9-A015-E480D49127DA}">
      <dgm:prSet/>
      <dgm:spPr/>
      <dgm:t>
        <a:bodyPr/>
        <a:lstStyle/>
        <a:p>
          <a:endParaRPr lang="en-US"/>
        </a:p>
      </dgm:t>
    </dgm:pt>
    <dgm:pt modelId="{C10FE9D2-2F6E-4D71-B0A4-5484787184FF}" type="sibTrans" cxnId="{EF1BA553-7591-4FD9-A015-E480D49127DA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32634A81-C077-46B2-9D98-D0435D5CCDCD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2400" dirty="0" err="1" smtClean="0">
              <a:effectLst/>
            </a:rPr>
            <a:t>Flowdown</a:t>
          </a:r>
          <a:r>
            <a:rPr lang="en-US" sz="2400" dirty="0" smtClean="0">
              <a:effectLst/>
            </a:rPr>
            <a:t> of Risk</a:t>
          </a:r>
          <a:endParaRPr lang="en-US" sz="2400" dirty="0">
            <a:effectLst/>
          </a:endParaRPr>
        </a:p>
      </dgm:t>
    </dgm:pt>
    <dgm:pt modelId="{3B38E776-EBE4-4C26-8902-AC331A06407C}" type="parTrans" cxnId="{59C8D183-9A78-4B11-BDFD-1C2A7530D103}">
      <dgm:prSet/>
      <dgm:spPr/>
      <dgm:t>
        <a:bodyPr/>
        <a:lstStyle/>
        <a:p>
          <a:endParaRPr lang="en-US"/>
        </a:p>
      </dgm:t>
    </dgm:pt>
    <dgm:pt modelId="{0CC883A5-E048-4CA9-A397-1141F6A4AC9B}" type="sibTrans" cxnId="{59C8D183-9A78-4B11-BDFD-1C2A7530D103}">
      <dgm:prSet/>
      <dgm:spPr/>
      <dgm:t>
        <a:bodyPr/>
        <a:lstStyle/>
        <a:p>
          <a:endParaRPr lang="en-US"/>
        </a:p>
      </dgm:t>
    </dgm:pt>
    <dgm:pt modelId="{35A09B93-370B-41CE-AAA4-6BE46950AF49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2400" dirty="0" smtClean="0">
              <a:effectLst/>
            </a:rPr>
            <a:t>Impact of GMP</a:t>
          </a:r>
          <a:endParaRPr lang="en-US" sz="2400" dirty="0">
            <a:effectLst/>
          </a:endParaRPr>
        </a:p>
      </dgm:t>
    </dgm:pt>
    <dgm:pt modelId="{1F7F8043-0292-43B6-B4CA-3F4FF1A11EA6}" type="parTrans" cxnId="{EAD137CE-4CAF-4048-BF8B-C3DF064A2AF1}">
      <dgm:prSet/>
      <dgm:spPr/>
      <dgm:t>
        <a:bodyPr/>
        <a:lstStyle/>
        <a:p>
          <a:endParaRPr lang="en-US"/>
        </a:p>
      </dgm:t>
    </dgm:pt>
    <dgm:pt modelId="{3C4A74C4-D556-4748-B643-ECDFFFC81A73}" type="sibTrans" cxnId="{EAD137CE-4CAF-4048-BF8B-C3DF064A2AF1}">
      <dgm:prSet/>
      <dgm:spPr/>
      <dgm:t>
        <a:bodyPr/>
        <a:lstStyle/>
        <a:p>
          <a:endParaRPr lang="en-US"/>
        </a:p>
      </dgm:t>
    </dgm:pt>
    <dgm:pt modelId="{FFF23041-F6EA-48F8-85BD-5B84285B62CE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2400" dirty="0" smtClean="0">
              <a:effectLst/>
            </a:rPr>
            <a:t>Identity &amp; Influence of CM’s vs. GC’s</a:t>
          </a:r>
          <a:endParaRPr lang="en-US" sz="2400" dirty="0">
            <a:effectLst/>
          </a:endParaRPr>
        </a:p>
      </dgm:t>
    </dgm:pt>
    <dgm:pt modelId="{84F6FB51-AA66-4AC4-97DB-CA73B2709DD3}" type="parTrans" cxnId="{1C207127-134F-4E71-9E0D-9FCB667D8562}">
      <dgm:prSet/>
      <dgm:spPr/>
      <dgm:t>
        <a:bodyPr/>
        <a:lstStyle/>
        <a:p>
          <a:endParaRPr lang="en-US"/>
        </a:p>
      </dgm:t>
    </dgm:pt>
    <dgm:pt modelId="{E191563F-641E-4D3C-A0D4-A00C5FCB2F0C}" type="sibTrans" cxnId="{1C207127-134F-4E71-9E0D-9FCB667D8562}">
      <dgm:prSet/>
      <dgm:spPr/>
      <dgm:t>
        <a:bodyPr/>
        <a:lstStyle/>
        <a:p>
          <a:endParaRPr lang="en-US"/>
        </a:p>
      </dgm:t>
    </dgm:pt>
    <dgm:pt modelId="{F1A7567A-31A9-480C-919A-5E094F385304}" type="pres">
      <dgm:prSet presAssocID="{7B5BAFCE-67A2-414D-8FAC-F51BAC196D6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229B6139-CACA-4B41-84CC-8A97F249E3E5}" type="pres">
      <dgm:prSet presAssocID="{7B5BAFCE-67A2-414D-8FAC-F51BAC196D62}" presName="Name1" presStyleCnt="0"/>
      <dgm:spPr/>
      <dgm:t>
        <a:bodyPr/>
        <a:lstStyle/>
        <a:p>
          <a:endParaRPr lang="en-US"/>
        </a:p>
      </dgm:t>
    </dgm:pt>
    <dgm:pt modelId="{5A2A2527-918E-4DC4-B147-685A0C55A50B}" type="pres">
      <dgm:prSet presAssocID="{7B5BAFCE-67A2-414D-8FAC-F51BAC196D62}" presName="cycle" presStyleCnt="0"/>
      <dgm:spPr/>
      <dgm:t>
        <a:bodyPr/>
        <a:lstStyle/>
        <a:p>
          <a:endParaRPr lang="en-US"/>
        </a:p>
      </dgm:t>
    </dgm:pt>
    <dgm:pt modelId="{E5A94B56-33D7-47D8-90B3-AB141435DE94}" type="pres">
      <dgm:prSet presAssocID="{7B5BAFCE-67A2-414D-8FAC-F51BAC196D62}" presName="srcNode" presStyleLbl="node1" presStyleIdx="0" presStyleCnt="4"/>
      <dgm:spPr/>
      <dgm:t>
        <a:bodyPr/>
        <a:lstStyle/>
        <a:p>
          <a:endParaRPr lang="en-US"/>
        </a:p>
      </dgm:t>
    </dgm:pt>
    <dgm:pt modelId="{805ADCCD-180E-4C6E-B02F-EAE243CB7E1B}" type="pres">
      <dgm:prSet presAssocID="{7B5BAFCE-67A2-414D-8FAC-F51BAC196D62}" presName="conn" presStyleLbl="parChTrans1D2" presStyleIdx="0" presStyleCnt="1"/>
      <dgm:spPr/>
      <dgm:t>
        <a:bodyPr/>
        <a:lstStyle/>
        <a:p>
          <a:endParaRPr lang="en-US"/>
        </a:p>
      </dgm:t>
    </dgm:pt>
    <dgm:pt modelId="{5452426C-33C3-416C-A814-9FCC2FA0D38C}" type="pres">
      <dgm:prSet presAssocID="{7B5BAFCE-67A2-414D-8FAC-F51BAC196D62}" presName="extraNode" presStyleLbl="node1" presStyleIdx="0" presStyleCnt="4"/>
      <dgm:spPr/>
      <dgm:t>
        <a:bodyPr/>
        <a:lstStyle/>
        <a:p>
          <a:endParaRPr lang="en-US"/>
        </a:p>
      </dgm:t>
    </dgm:pt>
    <dgm:pt modelId="{08ED5A5F-8752-4F66-BC07-7F8842F27EB8}" type="pres">
      <dgm:prSet presAssocID="{7B5BAFCE-67A2-414D-8FAC-F51BAC196D62}" presName="dstNode" presStyleLbl="node1" presStyleIdx="0" presStyleCnt="4"/>
      <dgm:spPr/>
      <dgm:t>
        <a:bodyPr/>
        <a:lstStyle/>
        <a:p>
          <a:endParaRPr lang="en-US"/>
        </a:p>
      </dgm:t>
    </dgm:pt>
    <dgm:pt modelId="{FADE60F9-B88B-401A-9B71-E878FE690E0D}" type="pres">
      <dgm:prSet presAssocID="{41503C7C-D0D5-425A-A332-99C19F240494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A5B697-8E19-4CA4-878E-7974E34A121B}" type="pres">
      <dgm:prSet presAssocID="{41503C7C-D0D5-425A-A332-99C19F240494}" presName="accent_1" presStyleCnt="0"/>
      <dgm:spPr/>
      <dgm:t>
        <a:bodyPr/>
        <a:lstStyle/>
        <a:p>
          <a:endParaRPr lang="en-US"/>
        </a:p>
      </dgm:t>
    </dgm:pt>
    <dgm:pt modelId="{EFFCCA4D-E120-4E3F-BE7A-20D4C94919DA}" type="pres">
      <dgm:prSet presAssocID="{41503C7C-D0D5-425A-A332-99C19F240494}" presName="accentRepeatNode" presStyleLbl="solidFgAcc1" presStyleIdx="0" presStyleCnt="4"/>
      <dgm:spPr/>
      <dgm:t>
        <a:bodyPr/>
        <a:lstStyle/>
        <a:p>
          <a:endParaRPr lang="en-US"/>
        </a:p>
      </dgm:t>
    </dgm:pt>
    <dgm:pt modelId="{0E83D4F3-82E9-4A59-8655-83F57AFD2FB0}" type="pres">
      <dgm:prSet presAssocID="{32634A81-C077-46B2-9D98-D0435D5CCDC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CD726-E480-4216-933D-E1C230CB9326}" type="pres">
      <dgm:prSet presAssocID="{32634A81-C077-46B2-9D98-D0435D5CCDCD}" presName="accent_2" presStyleCnt="0"/>
      <dgm:spPr/>
      <dgm:t>
        <a:bodyPr/>
        <a:lstStyle/>
        <a:p>
          <a:endParaRPr lang="en-US"/>
        </a:p>
      </dgm:t>
    </dgm:pt>
    <dgm:pt modelId="{C7652A1F-6471-4FB8-9815-C8B2DB3DD29E}" type="pres">
      <dgm:prSet presAssocID="{32634A81-C077-46B2-9D98-D0435D5CCDCD}" presName="accentRepeatNode" presStyleLbl="solidFgAcc1" presStyleIdx="1" presStyleCnt="4"/>
      <dgm:spPr/>
      <dgm:t>
        <a:bodyPr/>
        <a:lstStyle/>
        <a:p>
          <a:endParaRPr lang="en-US"/>
        </a:p>
      </dgm:t>
    </dgm:pt>
    <dgm:pt modelId="{1E31E133-4F3A-466C-AB04-7E02DE1CE707}" type="pres">
      <dgm:prSet presAssocID="{35A09B93-370B-41CE-AAA4-6BE46950AF49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6B6EF-2C63-4566-906B-E802F25016AF}" type="pres">
      <dgm:prSet presAssocID="{35A09B93-370B-41CE-AAA4-6BE46950AF49}" presName="accent_3" presStyleCnt="0"/>
      <dgm:spPr/>
      <dgm:t>
        <a:bodyPr/>
        <a:lstStyle/>
        <a:p>
          <a:endParaRPr lang="en-US"/>
        </a:p>
      </dgm:t>
    </dgm:pt>
    <dgm:pt modelId="{EB8527A4-0F1F-478A-8885-1FDB3FF1F16F}" type="pres">
      <dgm:prSet presAssocID="{35A09B93-370B-41CE-AAA4-6BE46950AF49}" presName="accentRepeatNode" presStyleLbl="solidFgAcc1" presStyleIdx="2" presStyleCnt="4"/>
      <dgm:spPr/>
      <dgm:t>
        <a:bodyPr/>
        <a:lstStyle/>
        <a:p>
          <a:endParaRPr lang="en-US"/>
        </a:p>
      </dgm:t>
    </dgm:pt>
    <dgm:pt modelId="{DA17F3EE-617A-4E24-8A1D-784A21AC69AF}" type="pres">
      <dgm:prSet presAssocID="{FFF23041-F6EA-48F8-85BD-5B84285B62CE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EC128-BBCA-47BE-BE27-292F0A8286D5}" type="pres">
      <dgm:prSet presAssocID="{FFF23041-F6EA-48F8-85BD-5B84285B62CE}" presName="accent_4" presStyleCnt="0"/>
      <dgm:spPr/>
      <dgm:t>
        <a:bodyPr/>
        <a:lstStyle/>
        <a:p>
          <a:endParaRPr lang="en-US"/>
        </a:p>
      </dgm:t>
    </dgm:pt>
    <dgm:pt modelId="{90260720-6D50-4CB3-9476-7147425AFE2E}" type="pres">
      <dgm:prSet presAssocID="{FFF23041-F6EA-48F8-85BD-5B84285B62CE}" presName="accentRepeatNode" presStyleLbl="solidFgAcc1" presStyleIdx="3" presStyleCnt="4"/>
      <dgm:spPr/>
      <dgm:t>
        <a:bodyPr/>
        <a:lstStyle/>
        <a:p>
          <a:endParaRPr lang="en-US"/>
        </a:p>
      </dgm:t>
    </dgm:pt>
  </dgm:ptLst>
  <dgm:cxnLst>
    <dgm:cxn modelId="{347F17B8-75BB-4970-9B4F-45A777B585AF}" type="presOf" srcId="{C10FE9D2-2F6E-4D71-B0A4-5484787184FF}" destId="{805ADCCD-180E-4C6E-B02F-EAE243CB7E1B}" srcOrd="0" destOrd="0" presId="urn:microsoft.com/office/officeart/2008/layout/VerticalCurvedList"/>
    <dgm:cxn modelId="{28B8223E-769F-4CAC-96EC-C637CDAF99EB}" type="presOf" srcId="{7B5BAFCE-67A2-414D-8FAC-F51BAC196D62}" destId="{F1A7567A-31A9-480C-919A-5E094F385304}" srcOrd="0" destOrd="0" presId="urn:microsoft.com/office/officeart/2008/layout/VerticalCurvedList"/>
    <dgm:cxn modelId="{5DD19055-704E-47EC-B8A8-69C7A2EE2820}" type="presOf" srcId="{41503C7C-D0D5-425A-A332-99C19F240494}" destId="{FADE60F9-B88B-401A-9B71-E878FE690E0D}" srcOrd="0" destOrd="0" presId="urn:microsoft.com/office/officeart/2008/layout/VerticalCurvedList"/>
    <dgm:cxn modelId="{EF1BA553-7591-4FD9-A015-E480D49127DA}" srcId="{7B5BAFCE-67A2-414D-8FAC-F51BAC196D62}" destId="{41503C7C-D0D5-425A-A332-99C19F240494}" srcOrd="0" destOrd="0" parTransId="{3F01510F-A4FD-43FA-A2C6-993BF01E829D}" sibTransId="{C10FE9D2-2F6E-4D71-B0A4-5484787184FF}"/>
    <dgm:cxn modelId="{6661EECF-A0A0-41FB-8B06-FB50C2AF2CAA}" type="presOf" srcId="{FFF23041-F6EA-48F8-85BD-5B84285B62CE}" destId="{DA17F3EE-617A-4E24-8A1D-784A21AC69AF}" srcOrd="0" destOrd="0" presId="urn:microsoft.com/office/officeart/2008/layout/VerticalCurvedList"/>
    <dgm:cxn modelId="{1C207127-134F-4E71-9E0D-9FCB667D8562}" srcId="{7B5BAFCE-67A2-414D-8FAC-F51BAC196D62}" destId="{FFF23041-F6EA-48F8-85BD-5B84285B62CE}" srcOrd="3" destOrd="0" parTransId="{84F6FB51-AA66-4AC4-97DB-CA73B2709DD3}" sibTransId="{E191563F-641E-4D3C-A0D4-A00C5FCB2F0C}"/>
    <dgm:cxn modelId="{EAD137CE-4CAF-4048-BF8B-C3DF064A2AF1}" srcId="{7B5BAFCE-67A2-414D-8FAC-F51BAC196D62}" destId="{35A09B93-370B-41CE-AAA4-6BE46950AF49}" srcOrd="2" destOrd="0" parTransId="{1F7F8043-0292-43B6-B4CA-3F4FF1A11EA6}" sibTransId="{3C4A74C4-D556-4748-B643-ECDFFFC81A73}"/>
    <dgm:cxn modelId="{747B74A3-215F-4CA2-8094-25B39D1DDCB5}" type="presOf" srcId="{32634A81-C077-46B2-9D98-D0435D5CCDCD}" destId="{0E83D4F3-82E9-4A59-8655-83F57AFD2FB0}" srcOrd="0" destOrd="0" presId="urn:microsoft.com/office/officeart/2008/layout/VerticalCurvedList"/>
    <dgm:cxn modelId="{F25147DB-F6A3-42D6-992E-906C0A711667}" type="presOf" srcId="{35A09B93-370B-41CE-AAA4-6BE46950AF49}" destId="{1E31E133-4F3A-466C-AB04-7E02DE1CE707}" srcOrd="0" destOrd="0" presId="urn:microsoft.com/office/officeart/2008/layout/VerticalCurvedList"/>
    <dgm:cxn modelId="{59C8D183-9A78-4B11-BDFD-1C2A7530D103}" srcId="{7B5BAFCE-67A2-414D-8FAC-F51BAC196D62}" destId="{32634A81-C077-46B2-9D98-D0435D5CCDCD}" srcOrd="1" destOrd="0" parTransId="{3B38E776-EBE4-4C26-8902-AC331A06407C}" sibTransId="{0CC883A5-E048-4CA9-A397-1141F6A4AC9B}"/>
    <dgm:cxn modelId="{D8A4F0AC-1A5B-434A-8FC0-C2B8D135330C}" type="presParOf" srcId="{F1A7567A-31A9-480C-919A-5E094F385304}" destId="{229B6139-CACA-4B41-84CC-8A97F249E3E5}" srcOrd="0" destOrd="0" presId="urn:microsoft.com/office/officeart/2008/layout/VerticalCurvedList"/>
    <dgm:cxn modelId="{4EA1DBE4-5F23-4BD8-A5AA-D2FFFD8FBD72}" type="presParOf" srcId="{229B6139-CACA-4B41-84CC-8A97F249E3E5}" destId="{5A2A2527-918E-4DC4-B147-685A0C55A50B}" srcOrd="0" destOrd="0" presId="urn:microsoft.com/office/officeart/2008/layout/VerticalCurvedList"/>
    <dgm:cxn modelId="{4AE9407B-6266-4A30-A9EE-F0F80D5C48D8}" type="presParOf" srcId="{5A2A2527-918E-4DC4-B147-685A0C55A50B}" destId="{E5A94B56-33D7-47D8-90B3-AB141435DE94}" srcOrd="0" destOrd="0" presId="urn:microsoft.com/office/officeart/2008/layout/VerticalCurvedList"/>
    <dgm:cxn modelId="{FD35D551-844C-4B63-9929-CD4978E83DD1}" type="presParOf" srcId="{5A2A2527-918E-4DC4-B147-685A0C55A50B}" destId="{805ADCCD-180E-4C6E-B02F-EAE243CB7E1B}" srcOrd="1" destOrd="0" presId="urn:microsoft.com/office/officeart/2008/layout/VerticalCurvedList"/>
    <dgm:cxn modelId="{AC2AE354-FC1B-4181-954A-DD2C94FE7938}" type="presParOf" srcId="{5A2A2527-918E-4DC4-B147-685A0C55A50B}" destId="{5452426C-33C3-416C-A814-9FCC2FA0D38C}" srcOrd="2" destOrd="0" presId="urn:microsoft.com/office/officeart/2008/layout/VerticalCurvedList"/>
    <dgm:cxn modelId="{F704312C-A975-4E52-A5DA-D741B9CE770B}" type="presParOf" srcId="{5A2A2527-918E-4DC4-B147-685A0C55A50B}" destId="{08ED5A5F-8752-4F66-BC07-7F8842F27EB8}" srcOrd="3" destOrd="0" presId="urn:microsoft.com/office/officeart/2008/layout/VerticalCurvedList"/>
    <dgm:cxn modelId="{243C9B05-819F-45F0-8587-84574485574A}" type="presParOf" srcId="{229B6139-CACA-4B41-84CC-8A97F249E3E5}" destId="{FADE60F9-B88B-401A-9B71-E878FE690E0D}" srcOrd="1" destOrd="0" presId="urn:microsoft.com/office/officeart/2008/layout/VerticalCurvedList"/>
    <dgm:cxn modelId="{EF461A4B-190B-4F52-A3CE-292E2FCE3400}" type="presParOf" srcId="{229B6139-CACA-4B41-84CC-8A97F249E3E5}" destId="{C5A5B697-8E19-4CA4-878E-7974E34A121B}" srcOrd="2" destOrd="0" presId="urn:microsoft.com/office/officeart/2008/layout/VerticalCurvedList"/>
    <dgm:cxn modelId="{54E319E2-CAD4-451D-BD83-F47D8C342A02}" type="presParOf" srcId="{C5A5B697-8E19-4CA4-878E-7974E34A121B}" destId="{EFFCCA4D-E120-4E3F-BE7A-20D4C94919DA}" srcOrd="0" destOrd="0" presId="urn:microsoft.com/office/officeart/2008/layout/VerticalCurvedList"/>
    <dgm:cxn modelId="{32B03602-E349-41FA-98A0-5D2952B77D76}" type="presParOf" srcId="{229B6139-CACA-4B41-84CC-8A97F249E3E5}" destId="{0E83D4F3-82E9-4A59-8655-83F57AFD2FB0}" srcOrd="3" destOrd="0" presId="urn:microsoft.com/office/officeart/2008/layout/VerticalCurvedList"/>
    <dgm:cxn modelId="{072DF29E-831D-4209-B785-D82A38D17BAF}" type="presParOf" srcId="{229B6139-CACA-4B41-84CC-8A97F249E3E5}" destId="{C53CD726-E480-4216-933D-E1C230CB9326}" srcOrd="4" destOrd="0" presId="urn:microsoft.com/office/officeart/2008/layout/VerticalCurvedList"/>
    <dgm:cxn modelId="{122FA85C-95C5-47C7-8D38-FBE0A2472B46}" type="presParOf" srcId="{C53CD726-E480-4216-933D-E1C230CB9326}" destId="{C7652A1F-6471-4FB8-9815-C8B2DB3DD29E}" srcOrd="0" destOrd="0" presId="urn:microsoft.com/office/officeart/2008/layout/VerticalCurvedList"/>
    <dgm:cxn modelId="{8F903CBC-EAF8-4717-A198-FB7C32B8D270}" type="presParOf" srcId="{229B6139-CACA-4B41-84CC-8A97F249E3E5}" destId="{1E31E133-4F3A-466C-AB04-7E02DE1CE707}" srcOrd="5" destOrd="0" presId="urn:microsoft.com/office/officeart/2008/layout/VerticalCurvedList"/>
    <dgm:cxn modelId="{7603760E-033E-40B5-9483-D0D4CD39B8A6}" type="presParOf" srcId="{229B6139-CACA-4B41-84CC-8A97F249E3E5}" destId="{BA76B6EF-2C63-4566-906B-E802F25016AF}" srcOrd="6" destOrd="0" presId="urn:microsoft.com/office/officeart/2008/layout/VerticalCurvedList"/>
    <dgm:cxn modelId="{6C7E1645-6D39-46A1-9CDD-63D1BC49D60E}" type="presParOf" srcId="{BA76B6EF-2C63-4566-906B-E802F25016AF}" destId="{EB8527A4-0F1F-478A-8885-1FDB3FF1F16F}" srcOrd="0" destOrd="0" presId="urn:microsoft.com/office/officeart/2008/layout/VerticalCurvedList"/>
    <dgm:cxn modelId="{92F28D7E-0F4B-464F-916C-23B0585311F2}" type="presParOf" srcId="{229B6139-CACA-4B41-84CC-8A97F249E3E5}" destId="{DA17F3EE-617A-4E24-8A1D-784A21AC69AF}" srcOrd="7" destOrd="0" presId="urn:microsoft.com/office/officeart/2008/layout/VerticalCurvedList"/>
    <dgm:cxn modelId="{CF66C547-9491-4B7F-B547-7AF851A39975}" type="presParOf" srcId="{229B6139-CACA-4B41-84CC-8A97F249E3E5}" destId="{97FEC128-BBCA-47BE-BE27-292F0A8286D5}" srcOrd="8" destOrd="0" presId="urn:microsoft.com/office/officeart/2008/layout/VerticalCurvedList"/>
    <dgm:cxn modelId="{12939D7C-D803-42F7-9C89-DAF60387E8F3}" type="presParOf" srcId="{97FEC128-BBCA-47BE-BE27-292F0A8286D5}" destId="{90260720-6D50-4CB3-9476-7147425AFE2E}" srcOrd="0" destOrd="0" presId="urn:microsoft.com/office/officeart/2008/layout/VerticalCurvedList"/>
  </dgm:cxnLst>
  <dgm:bg/>
  <dgm:whole/>
  <dgm:extLst>
    <a:ext uri="{C62137D5-CB1D-491B-B009-E17868A290BF}">
      <dgm14:recolorImg xmlns="" xmlns:dgm14="http://schemas.microsoft.com/office/drawing/2010/diagram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5BAFCE-67A2-414D-8FAC-F51BAC196D62}" type="doc">
      <dgm:prSet loTypeId="urn:microsoft.com/office/officeart/2008/layout/VerticalCurvedLis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1503C7C-D0D5-425A-A332-99C19F240494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2400" dirty="0" smtClean="0">
              <a:effectLst/>
            </a:rPr>
            <a:t>What has your experience been?</a:t>
          </a:r>
          <a:endParaRPr lang="en-US" sz="2400" dirty="0">
            <a:effectLst/>
          </a:endParaRPr>
        </a:p>
      </dgm:t>
    </dgm:pt>
    <dgm:pt modelId="{3F01510F-A4FD-43FA-A2C6-993BF01E829D}" type="parTrans" cxnId="{EF1BA553-7591-4FD9-A015-E480D49127DA}">
      <dgm:prSet/>
      <dgm:spPr/>
      <dgm:t>
        <a:bodyPr/>
        <a:lstStyle/>
        <a:p>
          <a:endParaRPr lang="en-US"/>
        </a:p>
      </dgm:t>
    </dgm:pt>
    <dgm:pt modelId="{C10FE9D2-2F6E-4D71-B0A4-5484787184FF}" type="sibTrans" cxnId="{EF1BA553-7591-4FD9-A015-E480D49127DA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32634A81-C077-46B2-9D98-D0435D5CCDCD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2400" dirty="0" smtClean="0">
              <a:effectLst/>
            </a:rPr>
            <a:t>Are there geographic differences?</a:t>
          </a:r>
          <a:endParaRPr lang="en-US" sz="2400" dirty="0">
            <a:effectLst/>
          </a:endParaRPr>
        </a:p>
      </dgm:t>
    </dgm:pt>
    <dgm:pt modelId="{3B38E776-EBE4-4C26-8902-AC331A06407C}" type="parTrans" cxnId="{59C8D183-9A78-4B11-BDFD-1C2A7530D103}">
      <dgm:prSet/>
      <dgm:spPr/>
      <dgm:t>
        <a:bodyPr/>
        <a:lstStyle/>
        <a:p>
          <a:endParaRPr lang="en-US"/>
        </a:p>
      </dgm:t>
    </dgm:pt>
    <dgm:pt modelId="{0CC883A5-E048-4CA9-A397-1141F6A4AC9B}" type="sibTrans" cxnId="{59C8D183-9A78-4B11-BDFD-1C2A7530D103}">
      <dgm:prSet/>
      <dgm:spPr/>
      <dgm:t>
        <a:bodyPr/>
        <a:lstStyle/>
        <a:p>
          <a:endParaRPr lang="en-US"/>
        </a:p>
      </dgm:t>
    </dgm:pt>
    <dgm:pt modelId="{35A09B93-370B-41CE-AAA4-6BE46950AF49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2400" dirty="0" smtClean="0">
              <a:effectLst/>
            </a:rPr>
            <a:t>Does CMAR require a different business approach?</a:t>
          </a:r>
          <a:endParaRPr lang="en-US" sz="2400" dirty="0">
            <a:effectLst/>
          </a:endParaRPr>
        </a:p>
      </dgm:t>
    </dgm:pt>
    <dgm:pt modelId="{1F7F8043-0292-43B6-B4CA-3F4FF1A11EA6}" type="parTrans" cxnId="{EAD137CE-4CAF-4048-BF8B-C3DF064A2AF1}">
      <dgm:prSet/>
      <dgm:spPr/>
      <dgm:t>
        <a:bodyPr/>
        <a:lstStyle/>
        <a:p>
          <a:endParaRPr lang="en-US"/>
        </a:p>
      </dgm:t>
    </dgm:pt>
    <dgm:pt modelId="{3C4A74C4-D556-4748-B643-ECDFFFC81A73}" type="sibTrans" cxnId="{EAD137CE-4CAF-4048-BF8B-C3DF064A2AF1}">
      <dgm:prSet/>
      <dgm:spPr/>
      <dgm:t>
        <a:bodyPr/>
        <a:lstStyle/>
        <a:p>
          <a:endParaRPr lang="en-US"/>
        </a:p>
      </dgm:t>
    </dgm:pt>
    <dgm:pt modelId="{FFF23041-F6EA-48F8-85BD-5B84285B62CE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2400" dirty="0" smtClean="0">
              <a:effectLst/>
            </a:rPr>
            <a:t>Does CMAR change assessment of risk?</a:t>
          </a:r>
          <a:endParaRPr lang="en-US" sz="2400" dirty="0">
            <a:effectLst/>
          </a:endParaRPr>
        </a:p>
      </dgm:t>
    </dgm:pt>
    <dgm:pt modelId="{E191563F-641E-4D3C-A0D4-A00C5FCB2F0C}" type="sibTrans" cxnId="{1C207127-134F-4E71-9E0D-9FCB667D8562}">
      <dgm:prSet/>
      <dgm:spPr/>
      <dgm:t>
        <a:bodyPr/>
        <a:lstStyle/>
        <a:p>
          <a:endParaRPr lang="en-US"/>
        </a:p>
      </dgm:t>
    </dgm:pt>
    <dgm:pt modelId="{84F6FB51-AA66-4AC4-97DB-CA73B2709DD3}" type="parTrans" cxnId="{1C207127-134F-4E71-9E0D-9FCB667D8562}">
      <dgm:prSet/>
      <dgm:spPr/>
      <dgm:t>
        <a:bodyPr/>
        <a:lstStyle/>
        <a:p>
          <a:endParaRPr lang="en-US"/>
        </a:p>
      </dgm:t>
    </dgm:pt>
    <dgm:pt modelId="{F1A7567A-31A9-480C-919A-5E094F385304}" type="pres">
      <dgm:prSet presAssocID="{7B5BAFCE-67A2-414D-8FAC-F51BAC196D6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229B6139-CACA-4B41-84CC-8A97F249E3E5}" type="pres">
      <dgm:prSet presAssocID="{7B5BAFCE-67A2-414D-8FAC-F51BAC196D62}" presName="Name1" presStyleCnt="0"/>
      <dgm:spPr/>
      <dgm:t>
        <a:bodyPr/>
        <a:lstStyle/>
        <a:p>
          <a:endParaRPr lang="en-US"/>
        </a:p>
      </dgm:t>
    </dgm:pt>
    <dgm:pt modelId="{5A2A2527-918E-4DC4-B147-685A0C55A50B}" type="pres">
      <dgm:prSet presAssocID="{7B5BAFCE-67A2-414D-8FAC-F51BAC196D62}" presName="cycle" presStyleCnt="0"/>
      <dgm:spPr/>
      <dgm:t>
        <a:bodyPr/>
        <a:lstStyle/>
        <a:p>
          <a:endParaRPr lang="en-US"/>
        </a:p>
      </dgm:t>
    </dgm:pt>
    <dgm:pt modelId="{E5A94B56-33D7-47D8-90B3-AB141435DE94}" type="pres">
      <dgm:prSet presAssocID="{7B5BAFCE-67A2-414D-8FAC-F51BAC196D62}" presName="srcNode" presStyleLbl="node1" presStyleIdx="0" presStyleCnt="4"/>
      <dgm:spPr/>
      <dgm:t>
        <a:bodyPr/>
        <a:lstStyle/>
        <a:p>
          <a:endParaRPr lang="en-US"/>
        </a:p>
      </dgm:t>
    </dgm:pt>
    <dgm:pt modelId="{805ADCCD-180E-4C6E-B02F-EAE243CB7E1B}" type="pres">
      <dgm:prSet presAssocID="{7B5BAFCE-67A2-414D-8FAC-F51BAC196D62}" presName="conn" presStyleLbl="parChTrans1D2" presStyleIdx="0" presStyleCnt="1"/>
      <dgm:spPr/>
      <dgm:t>
        <a:bodyPr/>
        <a:lstStyle/>
        <a:p>
          <a:endParaRPr lang="en-US"/>
        </a:p>
      </dgm:t>
    </dgm:pt>
    <dgm:pt modelId="{5452426C-33C3-416C-A814-9FCC2FA0D38C}" type="pres">
      <dgm:prSet presAssocID="{7B5BAFCE-67A2-414D-8FAC-F51BAC196D62}" presName="extraNode" presStyleLbl="node1" presStyleIdx="0" presStyleCnt="4"/>
      <dgm:spPr/>
      <dgm:t>
        <a:bodyPr/>
        <a:lstStyle/>
        <a:p>
          <a:endParaRPr lang="en-US"/>
        </a:p>
      </dgm:t>
    </dgm:pt>
    <dgm:pt modelId="{08ED5A5F-8752-4F66-BC07-7F8842F27EB8}" type="pres">
      <dgm:prSet presAssocID="{7B5BAFCE-67A2-414D-8FAC-F51BAC196D62}" presName="dstNode" presStyleLbl="node1" presStyleIdx="0" presStyleCnt="4"/>
      <dgm:spPr/>
      <dgm:t>
        <a:bodyPr/>
        <a:lstStyle/>
        <a:p>
          <a:endParaRPr lang="en-US"/>
        </a:p>
      </dgm:t>
    </dgm:pt>
    <dgm:pt modelId="{FADE60F9-B88B-401A-9B71-E878FE690E0D}" type="pres">
      <dgm:prSet presAssocID="{41503C7C-D0D5-425A-A332-99C19F240494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A5B697-8E19-4CA4-878E-7974E34A121B}" type="pres">
      <dgm:prSet presAssocID="{41503C7C-D0D5-425A-A332-99C19F240494}" presName="accent_1" presStyleCnt="0"/>
      <dgm:spPr/>
      <dgm:t>
        <a:bodyPr/>
        <a:lstStyle/>
        <a:p>
          <a:endParaRPr lang="en-US"/>
        </a:p>
      </dgm:t>
    </dgm:pt>
    <dgm:pt modelId="{EFFCCA4D-E120-4E3F-BE7A-20D4C94919DA}" type="pres">
      <dgm:prSet presAssocID="{41503C7C-D0D5-425A-A332-99C19F240494}" presName="accentRepeatNode" presStyleLbl="solidFgAcc1" presStyleIdx="0" presStyleCnt="4"/>
      <dgm:spPr/>
      <dgm:t>
        <a:bodyPr/>
        <a:lstStyle/>
        <a:p>
          <a:endParaRPr lang="en-US"/>
        </a:p>
      </dgm:t>
    </dgm:pt>
    <dgm:pt modelId="{0E83D4F3-82E9-4A59-8655-83F57AFD2FB0}" type="pres">
      <dgm:prSet presAssocID="{32634A81-C077-46B2-9D98-D0435D5CCDC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CD726-E480-4216-933D-E1C230CB9326}" type="pres">
      <dgm:prSet presAssocID="{32634A81-C077-46B2-9D98-D0435D5CCDCD}" presName="accent_2" presStyleCnt="0"/>
      <dgm:spPr/>
      <dgm:t>
        <a:bodyPr/>
        <a:lstStyle/>
        <a:p>
          <a:endParaRPr lang="en-US"/>
        </a:p>
      </dgm:t>
    </dgm:pt>
    <dgm:pt modelId="{C7652A1F-6471-4FB8-9815-C8B2DB3DD29E}" type="pres">
      <dgm:prSet presAssocID="{32634A81-C077-46B2-9D98-D0435D5CCDCD}" presName="accentRepeatNode" presStyleLbl="solidFgAcc1" presStyleIdx="1" presStyleCnt="4"/>
      <dgm:spPr/>
      <dgm:t>
        <a:bodyPr/>
        <a:lstStyle/>
        <a:p>
          <a:endParaRPr lang="en-US"/>
        </a:p>
      </dgm:t>
    </dgm:pt>
    <dgm:pt modelId="{1E31E133-4F3A-466C-AB04-7E02DE1CE707}" type="pres">
      <dgm:prSet presAssocID="{35A09B93-370B-41CE-AAA4-6BE46950AF49}" presName="text_3" presStyleLbl="node1" presStyleIdx="2" presStyleCnt="4" custScaleY="1471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6B6EF-2C63-4566-906B-E802F25016AF}" type="pres">
      <dgm:prSet presAssocID="{35A09B93-370B-41CE-AAA4-6BE46950AF49}" presName="accent_3" presStyleCnt="0"/>
      <dgm:spPr/>
      <dgm:t>
        <a:bodyPr/>
        <a:lstStyle/>
        <a:p>
          <a:endParaRPr lang="en-US"/>
        </a:p>
      </dgm:t>
    </dgm:pt>
    <dgm:pt modelId="{EB8527A4-0F1F-478A-8885-1FDB3FF1F16F}" type="pres">
      <dgm:prSet presAssocID="{35A09B93-370B-41CE-AAA4-6BE46950AF49}" presName="accentRepeatNode" presStyleLbl="solidFgAcc1" presStyleIdx="2" presStyleCnt="4"/>
      <dgm:spPr/>
      <dgm:t>
        <a:bodyPr/>
        <a:lstStyle/>
        <a:p>
          <a:endParaRPr lang="en-US"/>
        </a:p>
      </dgm:t>
    </dgm:pt>
    <dgm:pt modelId="{DA17F3EE-617A-4E24-8A1D-784A21AC69AF}" type="pres">
      <dgm:prSet presAssocID="{FFF23041-F6EA-48F8-85BD-5B84285B62CE}" presName="text_4" presStyleLbl="node1" presStyleIdx="3" presStyleCnt="4" custLinFactNeighborX="-519" custLinFactNeighborY="11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EC128-BBCA-47BE-BE27-292F0A8286D5}" type="pres">
      <dgm:prSet presAssocID="{FFF23041-F6EA-48F8-85BD-5B84285B62CE}" presName="accent_4" presStyleCnt="0"/>
      <dgm:spPr/>
      <dgm:t>
        <a:bodyPr/>
        <a:lstStyle/>
        <a:p>
          <a:endParaRPr lang="en-US"/>
        </a:p>
      </dgm:t>
    </dgm:pt>
    <dgm:pt modelId="{90260720-6D50-4CB3-9476-7147425AFE2E}" type="pres">
      <dgm:prSet presAssocID="{FFF23041-F6EA-48F8-85BD-5B84285B62CE}" presName="accentRepeatNode" presStyleLbl="solidFgAcc1" presStyleIdx="3" presStyleCnt="4"/>
      <dgm:spPr/>
      <dgm:t>
        <a:bodyPr/>
        <a:lstStyle/>
        <a:p>
          <a:endParaRPr lang="en-US"/>
        </a:p>
      </dgm:t>
    </dgm:pt>
  </dgm:ptLst>
  <dgm:cxnLst>
    <dgm:cxn modelId="{47BA47DB-EE74-4BF3-93F3-0F60B3240DFB}" type="presOf" srcId="{C10FE9D2-2F6E-4D71-B0A4-5484787184FF}" destId="{805ADCCD-180E-4C6E-B02F-EAE243CB7E1B}" srcOrd="0" destOrd="0" presId="urn:microsoft.com/office/officeart/2008/layout/VerticalCurvedList"/>
    <dgm:cxn modelId="{28C99B14-F408-4D33-B1CE-8475BDD6259D}" type="presOf" srcId="{35A09B93-370B-41CE-AAA4-6BE46950AF49}" destId="{1E31E133-4F3A-466C-AB04-7E02DE1CE707}" srcOrd="0" destOrd="0" presId="urn:microsoft.com/office/officeart/2008/layout/VerticalCurvedList"/>
    <dgm:cxn modelId="{45ACB59B-E214-425B-ABF3-FC11F543DAC4}" type="presOf" srcId="{FFF23041-F6EA-48F8-85BD-5B84285B62CE}" destId="{DA17F3EE-617A-4E24-8A1D-784A21AC69AF}" srcOrd="0" destOrd="0" presId="urn:microsoft.com/office/officeart/2008/layout/VerticalCurvedList"/>
    <dgm:cxn modelId="{CE9B813C-F180-47A9-9D09-59FECBDC0ED4}" type="presOf" srcId="{32634A81-C077-46B2-9D98-D0435D5CCDCD}" destId="{0E83D4F3-82E9-4A59-8655-83F57AFD2FB0}" srcOrd="0" destOrd="0" presId="urn:microsoft.com/office/officeart/2008/layout/VerticalCurvedList"/>
    <dgm:cxn modelId="{EF1BA553-7591-4FD9-A015-E480D49127DA}" srcId="{7B5BAFCE-67A2-414D-8FAC-F51BAC196D62}" destId="{41503C7C-D0D5-425A-A332-99C19F240494}" srcOrd="0" destOrd="0" parTransId="{3F01510F-A4FD-43FA-A2C6-993BF01E829D}" sibTransId="{C10FE9D2-2F6E-4D71-B0A4-5484787184FF}"/>
    <dgm:cxn modelId="{1C207127-134F-4E71-9E0D-9FCB667D8562}" srcId="{7B5BAFCE-67A2-414D-8FAC-F51BAC196D62}" destId="{FFF23041-F6EA-48F8-85BD-5B84285B62CE}" srcOrd="3" destOrd="0" parTransId="{84F6FB51-AA66-4AC4-97DB-CA73B2709DD3}" sibTransId="{E191563F-641E-4D3C-A0D4-A00C5FCB2F0C}"/>
    <dgm:cxn modelId="{EAD137CE-4CAF-4048-BF8B-C3DF064A2AF1}" srcId="{7B5BAFCE-67A2-414D-8FAC-F51BAC196D62}" destId="{35A09B93-370B-41CE-AAA4-6BE46950AF49}" srcOrd="2" destOrd="0" parTransId="{1F7F8043-0292-43B6-B4CA-3F4FF1A11EA6}" sibTransId="{3C4A74C4-D556-4748-B643-ECDFFFC81A73}"/>
    <dgm:cxn modelId="{59C8D183-9A78-4B11-BDFD-1C2A7530D103}" srcId="{7B5BAFCE-67A2-414D-8FAC-F51BAC196D62}" destId="{32634A81-C077-46B2-9D98-D0435D5CCDCD}" srcOrd="1" destOrd="0" parTransId="{3B38E776-EBE4-4C26-8902-AC331A06407C}" sibTransId="{0CC883A5-E048-4CA9-A397-1141F6A4AC9B}"/>
    <dgm:cxn modelId="{F61F4D62-A925-4A1C-A0FB-ABECF607128A}" type="presOf" srcId="{41503C7C-D0D5-425A-A332-99C19F240494}" destId="{FADE60F9-B88B-401A-9B71-E878FE690E0D}" srcOrd="0" destOrd="0" presId="urn:microsoft.com/office/officeart/2008/layout/VerticalCurvedList"/>
    <dgm:cxn modelId="{07AEFE4D-2553-4B43-99B7-F21074315D96}" type="presOf" srcId="{7B5BAFCE-67A2-414D-8FAC-F51BAC196D62}" destId="{F1A7567A-31A9-480C-919A-5E094F385304}" srcOrd="0" destOrd="0" presId="urn:microsoft.com/office/officeart/2008/layout/VerticalCurvedList"/>
    <dgm:cxn modelId="{776169F1-24FC-436D-898C-9CBBECC92101}" type="presParOf" srcId="{F1A7567A-31A9-480C-919A-5E094F385304}" destId="{229B6139-CACA-4B41-84CC-8A97F249E3E5}" srcOrd="0" destOrd="0" presId="urn:microsoft.com/office/officeart/2008/layout/VerticalCurvedList"/>
    <dgm:cxn modelId="{85A4E111-C3EF-4E69-B62C-090964E9C83A}" type="presParOf" srcId="{229B6139-CACA-4B41-84CC-8A97F249E3E5}" destId="{5A2A2527-918E-4DC4-B147-685A0C55A50B}" srcOrd="0" destOrd="0" presId="urn:microsoft.com/office/officeart/2008/layout/VerticalCurvedList"/>
    <dgm:cxn modelId="{979D78F9-DE0F-489F-9F01-F8FF33109D7B}" type="presParOf" srcId="{5A2A2527-918E-4DC4-B147-685A0C55A50B}" destId="{E5A94B56-33D7-47D8-90B3-AB141435DE94}" srcOrd="0" destOrd="0" presId="urn:microsoft.com/office/officeart/2008/layout/VerticalCurvedList"/>
    <dgm:cxn modelId="{A690E167-C678-4627-BD5A-DEE086E062A0}" type="presParOf" srcId="{5A2A2527-918E-4DC4-B147-685A0C55A50B}" destId="{805ADCCD-180E-4C6E-B02F-EAE243CB7E1B}" srcOrd="1" destOrd="0" presId="urn:microsoft.com/office/officeart/2008/layout/VerticalCurvedList"/>
    <dgm:cxn modelId="{A10333A9-DB6B-46F8-BD73-DBCBAAECBBFB}" type="presParOf" srcId="{5A2A2527-918E-4DC4-B147-685A0C55A50B}" destId="{5452426C-33C3-416C-A814-9FCC2FA0D38C}" srcOrd="2" destOrd="0" presId="urn:microsoft.com/office/officeart/2008/layout/VerticalCurvedList"/>
    <dgm:cxn modelId="{39DEABE8-E62F-494E-A59A-C674E73D1B62}" type="presParOf" srcId="{5A2A2527-918E-4DC4-B147-685A0C55A50B}" destId="{08ED5A5F-8752-4F66-BC07-7F8842F27EB8}" srcOrd="3" destOrd="0" presId="urn:microsoft.com/office/officeart/2008/layout/VerticalCurvedList"/>
    <dgm:cxn modelId="{C88B3841-87E9-4C83-91CE-94AFB7A16248}" type="presParOf" srcId="{229B6139-CACA-4B41-84CC-8A97F249E3E5}" destId="{FADE60F9-B88B-401A-9B71-E878FE690E0D}" srcOrd="1" destOrd="0" presId="urn:microsoft.com/office/officeart/2008/layout/VerticalCurvedList"/>
    <dgm:cxn modelId="{B32C8612-5191-49D8-8E76-B7BC464FEE21}" type="presParOf" srcId="{229B6139-CACA-4B41-84CC-8A97F249E3E5}" destId="{C5A5B697-8E19-4CA4-878E-7974E34A121B}" srcOrd="2" destOrd="0" presId="urn:microsoft.com/office/officeart/2008/layout/VerticalCurvedList"/>
    <dgm:cxn modelId="{E27FB446-310A-425B-A1F9-BC4B0D9B8806}" type="presParOf" srcId="{C5A5B697-8E19-4CA4-878E-7974E34A121B}" destId="{EFFCCA4D-E120-4E3F-BE7A-20D4C94919DA}" srcOrd="0" destOrd="0" presId="urn:microsoft.com/office/officeart/2008/layout/VerticalCurvedList"/>
    <dgm:cxn modelId="{BE7A2552-0E1F-45F2-860D-52DEB8068FC8}" type="presParOf" srcId="{229B6139-CACA-4B41-84CC-8A97F249E3E5}" destId="{0E83D4F3-82E9-4A59-8655-83F57AFD2FB0}" srcOrd="3" destOrd="0" presId="urn:microsoft.com/office/officeart/2008/layout/VerticalCurvedList"/>
    <dgm:cxn modelId="{F9015F31-980E-41CA-A502-39B247DE8427}" type="presParOf" srcId="{229B6139-CACA-4B41-84CC-8A97F249E3E5}" destId="{C53CD726-E480-4216-933D-E1C230CB9326}" srcOrd="4" destOrd="0" presId="urn:microsoft.com/office/officeart/2008/layout/VerticalCurvedList"/>
    <dgm:cxn modelId="{486D74BF-FA1E-41C1-86EF-8E5037664749}" type="presParOf" srcId="{C53CD726-E480-4216-933D-E1C230CB9326}" destId="{C7652A1F-6471-4FB8-9815-C8B2DB3DD29E}" srcOrd="0" destOrd="0" presId="urn:microsoft.com/office/officeart/2008/layout/VerticalCurvedList"/>
    <dgm:cxn modelId="{3B3AE3BE-31E0-4259-BA73-00A29979AE53}" type="presParOf" srcId="{229B6139-CACA-4B41-84CC-8A97F249E3E5}" destId="{1E31E133-4F3A-466C-AB04-7E02DE1CE707}" srcOrd="5" destOrd="0" presId="urn:microsoft.com/office/officeart/2008/layout/VerticalCurvedList"/>
    <dgm:cxn modelId="{BEB70771-CD7A-4E7B-BEBA-B952E434F0AB}" type="presParOf" srcId="{229B6139-CACA-4B41-84CC-8A97F249E3E5}" destId="{BA76B6EF-2C63-4566-906B-E802F25016AF}" srcOrd="6" destOrd="0" presId="urn:microsoft.com/office/officeart/2008/layout/VerticalCurvedList"/>
    <dgm:cxn modelId="{7685F83E-B428-47D8-8122-BCFC3118FCD6}" type="presParOf" srcId="{BA76B6EF-2C63-4566-906B-E802F25016AF}" destId="{EB8527A4-0F1F-478A-8885-1FDB3FF1F16F}" srcOrd="0" destOrd="0" presId="urn:microsoft.com/office/officeart/2008/layout/VerticalCurvedList"/>
    <dgm:cxn modelId="{C327E41D-D829-402A-A0AD-25A6D3941328}" type="presParOf" srcId="{229B6139-CACA-4B41-84CC-8A97F249E3E5}" destId="{DA17F3EE-617A-4E24-8A1D-784A21AC69AF}" srcOrd="7" destOrd="0" presId="urn:microsoft.com/office/officeart/2008/layout/VerticalCurvedList"/>
    <dgm:cxn modelId="{623A2060-28E0-4859-AD24-1301C993F12F}" type="presParOf" srcId="{229B6139-CACA-4B41-84CC-8A97F249E3E5}" destId="{97FEC128-BBCA-47BE-BE27-292F0A8286D5}" srcOrd="8" destOrd="0" presId="urn:microsoft.com/office/officeart/2008/layout/VerticalCurvedList"/>
    <dgm:cxn modelId="{51E35DAC-181D-4773-910C-46DFC9B26565}" type="presParOf" srcId="{97FEC128-BBCA-47BE-BE27-292F0A8286D5}" destId="{90260720-6D50-4CB3-9476-7147425AFE2E}" srcOrd="0" destOrd="0" presId="urn:microsoft.com/office/officeart/2008/layout/VerticalCurvedList"/>
  </dgm:cxnLst>
  <dgm:bg/>
  <dgm:whole/>
  <dgm:extLst>
    <a:ext uri="{C62137D5-CB1D-491B-B009-E17868A290BF}">
      <dgm14:recolorImg xmlns="" xmlns:dgm14="http://schemas.microsoft.com/office/drawing/2010/diagram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0C1F9A-0727-4931-A5DF-E921F154447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7C49DE5D-DC01-4BD9-8603-FC627C448F2B}">
      <dgm:prSet phldrT="[Text]"/>
      <dgm:spPr>
        <a:solidFill>
          <a:schemeClr val="accent1"/>
        </a:solidFill>
      </dgm:spPr>
      <dgm:t>
        <a:bodyPr/>
        <a:lstStyle/>
        <a:p>
          <a:pPr algn="ctr"/>
          <a:r>
            <a:rPr lang="en-US" dirty="0" smtClean="0">
              <a:solidFill>
                <a:schemeClr val="tx1"/>
              </a:solidFill>
            </a:rPr>
            <a:t>Assess                                     </a:t>
          </a:r>
          <a:r>
            <a:rPr lang="en-US" dirty="0" err="1" smtClean="0">
              <a:solidFill>
                <a:schemeClr val="accent1"/>
              </a:solidFill>
            </a:rPr>
            <a:t>xxx</a:t>
          </a:r>
          <a:r>
            <a:rPr lang="en-US" dirty="0" err="1" smtClean="0">
              <a:solidFill>
                <a:schemeClr val="tx1"/>
              </a:solidFill>
            </a:rPr>
            <a:t>Exposure</a:t>
          </a:r>
          <a:r>
            <a:rPr lang="en-US" dirty="0" smtClean="0"/>
            <a:t>	</a:t>
          </a:r>
          <a:endParaRPr lang="en-US" dirty="0"/>
        </a:p>
      </dgm:t>
    </dgm:pt>
    <dgm:pt modelId="{4EE89E25-6856-4830-960C-7CFB573CB481}" type="parTrans" cxnId="{74C09483-1051-4883-B653-B838B3342588}">
      <dgm:prSet/>
      <dgm:spPr/>
      <dgm:t>
        <a:bodyPr/>
        <a:lstStyle/>
        <a:p>
          <a:endParaRPr lang="en-US"/>
        </a:p>
      </dgm:t>
    </dgm:pt>
    <dgm:pt modelId="{68482ABB-5F5C-430C-9EFE-A52A0D9004AF}" type="sibTrans" cxnId="{74C09483-1051-4883-B653-B838B3342588}">
      <dgm:prSet/>
      <dgm:spPr/>
      <dgm:t>
        <a:bodyPr/>
        <a:lstStyle/>
        <a:p>
          <a:endParaRPr lang="en-US"/>
        </a:p>
      </dgm:t>
    </dgm:pt>
    <dgm:pt modelId="{DE0D9CB7-F94C-4D74-BE52-F124AFFB5BD5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Limit  Exposure</a:t>
          </a:r>
        </a:p>
      </dgm:t>
    </dgm:pt>
    <dgm:pt modelId="{8A7BFBA3-73EA-471A-8DA1-FA2AA7001782}" type="parTrans" cxnId="{79CFD180-F403-49BC-BB2E-A466AE6D4B28}">
      <dgm:prSet/>
      <dgm:spPr/>
      <dgm:t>
        <a:bodyPr/>
        <a:lstStyle/>
        <a:p>
          <a:endParaRPr lang="en-US"/>
        </a:p>
      </dgm:t>
    </dgm:pt>
    <dgm:pt modelId="{0AA50768-6D01-4765-9FDC-0D73F8C9E15B}" type="sibTrans" cxnId="{79CFD180-F403-49BC-BB2E-A466AE6D4B28}">
      <dgm:prSet/>
      <dgm:spPr/>
      <dgm:t>
        <a:bodyPr/>
        <a:lstStyle/>
        <a:p>
          <a:endParaRPr lang="en-US"/>
        </a:p>
      </dgm:t>
    </dgm:pt>
    <dgm:pt modelId="{F1EF4671-6DD5-463D-8312-58712BB6DF3E}">
      <dgm:prSet phldrT="[Text]"/>
      <dgm:spPr>
        <a:solidFill>
          <a:srgbClr val="33CC33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Manage Exposure</a:t>
          </a:r>
          <a:endParaRPr lang="en-US" dirty="0">
            <a:solidFill>
              <a:schemeClr val="tx1"/>
            </a:solidFill>
          </a:endParaRPr>
        </a:p>
      </dgm:t>
    </dgm:pt>
    <dgm:pt modelId="{52B18489-8845-4B1B-AFCB-17F5FD185AC9}" type="parTrans" cxnId="{31E4E6B0-44E2-42D5-A410-E3D1638A9FE1}">
      <dgm:prSet/>
      <dgm:spPr/>
      <dgm:t>
        <a:bodyPr/>
        <a:lstStyle/>
        <a:p>
          <a:endParaRPr lang="en-US"/>
        </a:p>
      </dgm:t>
    </dgm:pt>
    <dgm:pt modelId="{2CCF8808-58E3-4DCB-AEA1-AFFBB9128C05}" type="sibTrans" cxnId="{31E4E6B0-44E2-42D5-A410-E3D1638A9FE1}">
      <dgm:prSet/>
      <dgm:spPr/>
      <dgm:t>
        <a:bodyPr/>
        <a:lstStyle/>
        <a:p>
          <a:endParaRPr lang="en-US"/>
        </a:p>
      </dgm:t>
    </dgm:pt>
    <dgm:pt modelId="{AA37C791-81E1-4A10-B5E6-959875C45B9E}" type="pres">
      <dgm:prSet presAssocID="{6B0C1F9A-0727-4931-A5DF-E921F154447C}" presName="Name0" presStyleCnt="0">
        <dgm:presLayoutVars>
          <dgm:dir/>
          <dgm:resizeHandles val="exact"/>
        </dgm:presLayoutVars>
      </dgm:prSet>
      <dgm:spPr/>
    </dgm:pt>
    <dgm:pt modelId="{004915FD-0BE0-472C-9FC2-5637461CE870}" type="pres">
      <dgm:prSet presAssocID="{7C49DE5D-DC01-4BD9-8603-FC627C448F2B}" presName="parTxOnly" presStyleLbl="node1" presStyleIdx="0" presStyleCnt="3" custScaleX="106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34A854-9791-4B07-9161-ED17B6D55200}" type="pres">
      <dgm:prSet presAssocID="{68482ABB-5F5C-430C-9EFE-A52A0D9004AF}" presName="parSpace" presStyleCnt="0"/>
      <dgm:spPr/>
    </dgm:pt>
    <dgm:pt modelId="{395E8B8D-6336-47BA-A3A5-F98061A91E2E}" type="pres">
      <dgm:prSet presAssocID="{DE0D9CB7-F94C-4D74-BE52-F124AFFB5BD5}" presName="parTxOnly" presStyleLbl="node1" presStyleIdx="1" presStyleCnt="3" custScaleX="1018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4D91D-C641-4B24-B541-4E0678242F25}" type="pres">
      <dgm:prSet presAssocID="{0AA50768-6D01-4765-9FDC-0D73F8C9E15B}" presName="parSpace" presStyleCnt="0"/>
      <dgm:spPr/>
    </dgm:pt>
    <dgm:pt modelId="{B5E4F017-DDBC-4F04-B9BF-4C6C7E29833E}" type="pres">
      <dgm:prSet presAssocID="{F1EF4671-6DD5-463D-8312-58712BB6DF3E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62A7B6-99C1-4556-8CAE-D3D715179AB4}" type="presOf" srcId="{7C49DE5D-DC01-4BD9-8603-FC627C448F2B}" destId="{004915FD-0BE0-472C-9FC2-5637461CE870}" srcOrd="0" destOrd="0" presId="urn:microsoft.com/office/officeart/2005/8/layout/hChevron3"/>
    <dgm:cxn modelId="{74C09483-1051-4883-B653-B838B3342588}" srcId="{6B0C1F9A-0727-4931-A5DF-E921F154447C}" destId="{7C49DE5D-DC01-4BD9-8603-FC627C448F2B}" srcOrd="0" destOrd="0" parTransId="{4EE89E25-6856-4830-960C-7CFB573CB481}" sibTransId="{68482ABB-5F5C-430C-9EFE-A52A0D9004AF}"/>
    <dgm:cxn modelId="{31E4E6B0-44E2-42D5-A410-E3D1638A9FE1}" srcId="{6B0C1F9A-0727-4931-A5DF-E921F154447C}" destId="{F1EF4671-6DD5-463D-8312-58712BB6DF3E}" srcOrd="2" destOrd="0" parTransId="{52B18489-8845-4B1B-AFCB-17F5FD185AC9}" sibTransId="{2CCF8808-58E3-4DCB-AEA1-AFFBB9128C05}"/>
    <dgm:cxn modelId="{2A8882B7-6487-44AE-A04E-EDC1A657FF4F}" type="presOf" srcId="{6B0C1F9A-0727-4931-A5DF-E921F154447C}" destId="{AA37C791-81E1-4A10-B5E6-959875C45B9E}" srcOrd="0" destOrd="0" presId="urn:microsoft.com/office/officeart/2005/8/layout/hChevron3"/>
    <dgm:cxn modelId="{2BCB5AFC-FB76-4667-951E-51C7E19FC81D}" type="presOf" srcId="{DE0D9CB7-F94C-4D74-BE52-F124AFFB5BD5}" destId="{395E8B8D-6336-47BA-A3A5-F98061A91E2E}" srcOrd="0" destOrd="0" presId="urn:microsoft.com/office/officeart/2005/8/layout/hChevron3"/>
    <dgm:cxn modelId="{79CFD180-F403-49BC-BB2E-A466AE6D4B28}" srcId="{6B0C1F9A-0727-4931-A5DF-E921F154447C}" destId="{DE0D9CB7-F94C-4D74-BE52-F124AFFB5BD5}" srcOrd="1" destOrd="0" parTransId="{8A7BFBA3-73EA-471A-8DA1-FA2AA7001782}" sibTransId="{0AA50768-6D01-4765-9FDC-0D73F8C9E15B}"/>
    <dgm:cxn modelId="{A4808378-90B3-48D2-B4E8-54A3178F7132}" type="presOf" srcId="{F1EF4671-6DD5-463D-8312-58712BB6DF3E}" destId="{B5E4F017-DDBC-4F04-B9BF-4C6C7E29833E}" srcOrd="0" destOrd="0" presId="urn:microsoft.com/office/officeart/2005/8/layout/hChevron3"/>
    <dgm:cxn modelId="{DD1F9E39-D4C4-4B0C-90BF-05078DE4648B}" type="presParOf" srcId="{AA37C791-81E1-4A10-B5E6-959875C45B9E}" destId="{004915FD-0BE0-472C-9FC2-5637461CE870}" srcOrd="0" destOrd="0" presId="urn:microsoft.com/office/officeart/2005/8/layout/hChevron3"/>
    <dgm:cxn modelId="{6DBD5C5F-DA49-429E-ABB4-A1A380671951}" type="presParOf" srcId="{AA37C791-81E1-4A10-B5E6-959875C45B9E}" destId="{7834A854-9791-4B07-9161-ED17B6D55200}" srcOrd="1" destOrd="0" presId="urn:microsoft.com/office/officeart/2005/8/layout/hChevron3"/>
    <dgm:cxn modelId="{B348C50C-5B9F-46E2-A98B-79B47A6CB6AE}" type="presParOf" srcId="{AA37C791-81E1-4A10-B5E6-959875C45B9E}" destId="{395E8B8D-6336-47BA-A3A5-F98061A91E2E}" srcOrd="2" destOrd="0" presId="urn:microsoft.com/office/officeart/2005/8/layout/hChevron3"/>
    <dgm:cxn modelId="{14C4F418-22C1-4ACE-8513-7EF1EBBCEB31}" type="presParOf" srcId="{AA37C791-81E1-4A10-B5E6-959875C45B9E}" destId="{BC74D91D-C641-4B24-B541-4E0678242F25}" srcOrd="3" destOrd="0" presId="urn:microsoft.com/office/officeart/2005/8/layout/hChevron3"/>
    <dgm:cxn modelId="{64814458-D087-4424-80ED-F6B1770DAB08}" type="presParOf" srcId="{AA37C791-81E1-4A10-B5E6-959875C45B9E}" destId="{B5E4F017-DDBC-4F04-B9BF-4C6C7E29833E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6B730D-A062-486E-B5C5-A00912A22607}">
      <dsp:nvSpPr>
        <dsp:cNvPr id="0" name=""/>
        <dsp:cNvSpPr/>
      </dsp:nvSpPr>
      <dsp:spPr>
        <a:xfrm>
          <a:off x="2832868" y="1373522"/>
          <a:ext cx="748531" cy="613283"/>
        </a:xfrm>
        <a:custGeom>
          <a:avLst/>
          <a:gdLst/>
          <a:ahLst/>
          <a:cxnLst/>
          <a:rect l="0" t="0" r="0" b="0"/>
          <a:pathLst>
            <a:path>
              <a:moveTo>
                <a:pt x="748531" y="0"/>
              </a:moveTo>
              <a:lnTo>
                <a:pt x="0" y="613283"/>
              </a:lnTo>
            </a:path>
          </a:pathLst>
        </a:custGeom>
        <a:noFill/>
        <a:ln w="55000" cap="flat" cmpd="thickThin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2F346-49A6-496A-BEC4-6A5733E9D42A}">
      <dsp:nvSpPr>
        <dsp:cNvPr id="0" name=""/>
        <dsp:cNvSpPr/>
      </dsp:nvSpPr>
      <dsp:spPr>
        <a:xfrm>
          <a:off x="3581400" y="1373522"/>
          <a:ext cx="2967639" cy="1280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143"/>
              </a:lnTo>
              <a:lnTo>
                <a:pt x="2967639" y="1152143"/>
              </a:lnTo>
              <a:lnTo>
                <a:pt x="2967639" y="128090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F4E20-A736-44A5-AF1B-DF6443314AED}">
      <dsp:nvSpPr>
        <dsp:cNvPr id="0" name=""/>
        <dsp:cNvSpPr/>
      </dsp:nvSpPr>
      <dsp:spPr>
        <a:xfrm>
          <a:off x="3581400" y="1373522"/>
          <a:ext cx="1483819" cy="1280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143"/>
              </a:lnTo>
              <a:lnTo>
                <a:pt x="1483819" y="1152143"/>
              </a:lnTo>
              <a:lnTo>
                <a:pt x="1483819" y="128090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743A4-7998-4BF8-AA55-3EC2567880BD}">
      <dsp:nvSpPr>
        <dsp:cNvPr id="0" name=""/>
        <dsp:cNvSpPr/>
      </dsp:nvSpPr>
      <dsp:spPr>
        <a:xfrm>
          <a:off x="3535680" y="1373522"/>
          <a:ext cx="91440" cy="12809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8090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5A3B57-07DA-4DEB-8697-C2E5D4551028}">
      <dsp:nvSpPr>
        <dsp:cNvPr id="0" name=""/>
        <dsp:cNvSpPr/>
      </dsp:nvSpPr>
      <dsp:spPr>
        <a:xfrm>
          <a:off x="2097580" y="1373522"/>
          <a:ext cx="1483819" cy="1280904"/>
        </a:xfrm>
        <a:custGeom>
          <a:avLst/>
          <a:gdLst/>
          <a:ahLst/>
          <a:cxnLst/>
          <a:rect l="0" t="0" r="0" b="0"/>
          <a:pathLst>
            <a:path>
              <a:moveTo>
                <a:pt x="1483819" y="0"/>
              </a:moveTo>
              <a:lnTo>
                <a:pt x="1483819" y="1152143"/>
              </a:lnTo>
              <a:lnTo>
                <a:pt x="0" y="1152143"/>
              </a:lnTo>
              <a:lnTo>
                <a:pt x="0" y="128090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C90B4-1F26-4F0C-966B-F726A532047E}">
      <dsp:nvSpPr>
        <dsp:cNvPr id="0" name=""/>
        <dsp:cNvSpPr/>
      </dsp:nvSpPr>
      <dsp:spPr>
        <a:xfrm>
          <a:off x="613760" y="1373522"/>
          <a:ext cx="2967639" cy="1280904"/>
        </a:xfrm>
        <a:custGeom>
          <a:avLst/>
          <a:gdLst/>
          <a:ahLst/>
          <a:cxnLst/>
          <a:rect l="0" t="0" r="0" b="0"/>
          <a:pathLst>
            <a:path>
              <a:moveTo>
                <a:pt x="2967639" y="0"/>
              </a:moveTo>
              <a:lnTo>
                <a:pt x="2967639" y="1152143"/>
              </a:lnTo>
              <a:lnTo>
                <a:pt x="0" y="1152143"/>
              </a:lnTo>
              <a:lnTo>
                <a:pt x="0" y="128090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059A9-B945-413D-A015-C19E60BDFC4A}">
      <dsp:nvSpPr>
        <dsp:cNvPr id="0" name=""/>
        <dsp:cNvSpPr/>
      </dsp:nvSpPr>
      <dsp:spPr>
        <a:xfrm>
          <a:off x="2819403" y="460881"/>
          <a:ext cx="1523993" cy="91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Owner</a:t>
          </a:r>
          <a:endParaRPr lang="en-US" sz="1900" kern="1200" dirty="0"/>
        </a:p>
      </dsp:txBody>
      <dsp:txXfrm>
        <a:off x="2819403" y="460881"/>
        <a:ext cx="1523993" cy="912641"/>
      </dsp:txXfrm>
    </dsp:sp>
    <dsp:sp modelId="{B877E2D1-1924-4D29-BCAB-E83F589E37C2}">
      <dsp:nvSpPr>
        <dsp:cNvPr id="0" name=""/>
        <dsp:cNvSpPr/>
      </dsp:nvSpPr>
      <dsp:spPr>
        <a:xfrm>
          <a:off x="612" y="2654426"/>
          <a:ext cx="1226297" cy="613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612" y="2654426"/>
        <a:ext cx="1226297" cy="613148"/>
      </dsp:txXfrm>
    </dsp:sp>
    <dsp:sp modelId="{97096C48-A521-4D25-9EB1-9305A06CA4C3}">
      <dsp:nvSpPr>
        <dsp:cNvPr id="0" name=""/>
        <dsp:cNvSpPr/>
      </dsp:nvSpPr>
      <dsp:spPr>
        <a:xfrm>
          <a:off x="1484431" y="2654426"/>
          <a:ext cx="1226297" cy="613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1484431" y="2654426"/>
        <a:ext cx="1226297" cy="613148"/>
      </dsp:txXfrm>
    </dsp:sp>
    <dsp:sp modelId="{FDA46EFA-D3CA-4D21-933E-D4A874FEACFF}">
      <dsp:nvSpPr>
        <dsp:cNvPr id="0" name=""/>
        <dsp:cNvSpPr/>
      </dsp:nvSpPr>
      <dsp:spPr>
        <a:xfrm>
          <a:off x="2968251" y="2654426"/>
          <a:ext cx="1226297" cy="613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968251" y="2654426"/>
        <a:ext cx="1226297" cy="613148"/>
      </dsp:txXfrm>
    </dsp:sp>
    <dsp:sp modelId="{BD04EE60-DC41-43C4-87BA-93A59507AC50}">
      <dsp:nvSpPr>
        <dsp:cNvPr id="0" name=""/>
        <dsp:cNvSpPr/>
      </dsp:nvSpPr>
      <dsp:spPr>
        <a:xfrm>
          <a:off x="4452071" y="2654426"/>
          <a:ext cx="1226297" cy="613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452071" y="2654426"/>
        <a:ext cx="1226297" cy="613148"/>
      </dsp:txXfrm>
    </dsp:sp>
    <dsp:sp modelId="{0A63986C-B868-4DFA-85AE-1B5DB20D330E}">
      <dsp:nvSpPr>
        <dsp:cNvPr id="0" name=""/>
        <dsp:cNvSpPr/>
      </dsp:nvSpPr>
      <dsp:spPr>
        <a:xfrm>
          <a:off x="5935890" y="2654426"/>
          <a:ext cx="1226297" cy="613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935890" y="2654426"/>
        <a:ext cx="1226297" cy="613148"/>
      </dsp:txXfrm>
    </dsp:sp>
    <dsp:sp modelId="{6D488F72-B5B3-44CB-920C-4DAC490F66D4}">
      <dsp:nvSpPr>
        <dsp:cNvPr id="0" name=""/>
        <dsp:cNvSpPr/>
      </dsp:nvSpPr>
      <dsp:spPr>
        <a:xfrm>
          <a:off x="2832868" y="1603876"/>
          <a:ext cx="1510528" cy="765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General Contractor</a:t>
          </a:r>
          <a:endParaRPr lang="en-US" sz="1900" kern="1200" dirty="0"/>
        </a:p>
      </dsp:txBody>
      <dsp:txXfrm>
        <a:off x="2832868" y="1603876"/>
        <a:ext cx="1510528" cy="765859"/>
      </dsp:txXfrm>
    </dsp:sp>
    <dsp:sp modelId="{1A757A5F-1315-491E-B56C-E888E487F38F}">
      <dsp:nvSpPr>
        <dsp:cNvPr id="0" name=""/>
        <dsp:cNvSpPr/>
      </dsp:nvSpPr>
      <dsp:spPr>
        <a:xfrm>
          <a:off x="4644648" y="461605"/>
          <a:ext cx="2278914" cy="762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Architect/Engineer</a:t>
          </a:r>
          <a:endParaRPr lang="en-US" sz="1900" kern="1200" dirty="0"/>
        </a:p>
      </dsp:txBody>
      <dsp:txXfrm>
        <a:off x="4644648" y="461605"/>
        <a:ext cx="2278914" cy="7620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6B730D-A062-486E-B5C5-A00912A22607}">
      <dsp:nvSpPr>
        <dsp:cNvPr id="0" name=""/>
        <dsp:cNvSpPr/>
      </dsp:nvSpPr>
      <dsp:spPr>
        <a:xfrm>
          <a:off x="2832868" y="1373522"/>
          <a:ext cx="748531" cy="613283"/>
        </a:xfrm>
        <a:custGeom>
          <a:avLst/>
          <a:gdLst/>
          <a:ahLst/>
          <a:cxnLst/>
          <a:rect l="0" t="0" r="0" b="0"/>
          <a:pathLst>
            <a:path>
              <a:moveTo>
                <a:pt x="748531" y="0"/>
              </a:moveTo>
              <a:lnTo>
                <a:pt x="0" y="613283"/>
              </a:lnTo>
            </a:path>
          </a:pathLst>
        </a:custGeom>
        <a:noFill/>
        <a:ln w="55000" cap="flat" cmpd="thickThin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2F346-49A6-496A-BEC4-6A5733E9D42A}">
      <dsp:nvSpPr>
        <dsp:cNvPr id="0" name=""/>
        <dsp:cNvSpPr/>
      </dsp:nvSpPr>
      <dsp:spPr>
        <a:xfrm>
          <a:off x="3581400" y="1373522"/>
          <a:ext cx="2967639" cy="1280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143"/>
              </a:lnTo>
              <a:lnTo>
                <a:pt x="2967639" y="1152143"/>
              </a:lnTo>
              <a:lnTo>
                <a:pt x="2967639" y="128090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F4E20-A736-44A5-AF1B-DF6443314AED}">
      <dsp:nvSpPr>
        <dsp:cNvPr id="0" name=""/>
        <dsp:cNvSpPr/>
      </dsp:nvSpPr>
      <dsp:spPr>
        <a:xfrm>
          <a:off x="3581400" y="1373522"/>
          <a:ext cx="1483819" cy="1280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143"/>
              </a:lnTo>
              <a:lnTo>
                <a:pt x="1483819" y="1152143"/>
              </a:lnTo>
              <a:lnTo>
                <a:pt x="1483819" y="128090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743A4-7998-4BF8-AA55-3EC2567880BD}">
      <dsp:nvSpPr>
        <dsp:cNvPr id="0" name=""/>
        <dsp:cNvSpPr/>
      </dsp:nvSpPr>
      <dsp:spPr>
        <a:xfrm>
          <a:off x="3535680" y="1373522"/>
          <a:ext cx="91440" cy="12809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8090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5A3B57-07DA-4DEB-8697-C2E5D4551028}">
      <dsp:nvSpPr>
        <dsp:cNvPr id="0" name=""/>
        <dsp:cNvSpPr/>
      </dsp:nvSpPr>
      <dsp:spPr>
        <a:xfrm>
          <a:off x="2097580" y="1373522"/>
          <a:ext cx="1483819" cy="1280904"/>
        </a:xfrm>
        <a:custGeom>
          <a:avLst/>
          <a:gdLst/>
          <a:ahLst/>
          <a:cxnLst/>
          <a:rect l="0" t="0" r="0" b="0"/>
          <a:pathLst>
            <a:path>
              <a:moveTo>
                <a:pt x="1483819" y="0"/>
              </a:moveTo>
              <a:lnTo>
                <a:pt x="1483819" y="1152143"/>
              </a:lnTo>
              <a:lnTo>
                <a:pt x="0" y="1152143"/>
              </a:lnTo>
              <a:lnTo>
                <a:pt x="0" y="128090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C90B4-1F26-4F0C-966B-F726A532047E}">
      <dsp:nvSpPr>
        <dsp:cNvPr id="0" name=""/>
        <dsp:cNvSpPr/>
      </dsp:nvSpPr>
      <dsp:spPr>
        <a:xfrm>
          <a:off x="613760" y="1373522"/>
          <a:ext cx="2967639" cy="1280904"/>
        </a:xfrm>
        <a:custGeom>
          <a:avLst/>
          <a:gdLst/>
          <a:ahLst/>
          <a:cxnLst/>
          <a:rect l="0" t="0" r="0" b="0"/>
          <a:pathLst>
            <a:path>
              <a:moveTo>
                <a:pt x="2967639" y="0"/>
              </a:moveTo>
              <a:lnTo>
                <a:pt x="2967639" y="1152143"/>
              </a:lnTo>
              <a:lnTo>
                <a:pt x="0" y="1152143"/>
              </a:lnTo>
              <a:lnTo>
                <a:pt x="0" y="128090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059A9-B945-413D-A015-C19E60BDFC4A}">
      <dsp:nvSpPr>
        <dsp:cNvPr id="0" name=""/>
        <dsp:cNvSpPr/>
      </dsp:nvSpPr>
      <dsp:spPr>
        <a:xfrm>
          <a:off x="2819403" y="460881"/>
          <a:ext cx="1523993" cy="91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Owner</a:t>
          </a:r>
          <a:endParaRPr lang="en-US" sz="1900" kern="1200" dirty="0"/>
        </a:p>
      </dsp:txBody>
      <dsp:txXfrm>
        <a:off x="2819403" y="460881"/>
        <a:ext cx="1523993" cy="912641"/>
      </dsp:txXfrm>
    </dsp:sp>
    <dsp:sp modelId="{B877E2D1-1924-4D29-BCAB-E83F589E37C2}">
      <dsp:nvSpPr>
        <dsp:cNvPr id="0" name=""/>
        <dsp:cNvSpPr/>
      </dsp:nvSpPr>
      <dsp:spPr>
        <a:xfrm>
          <a:off x="612" y="2654426"/>
          <a:ext cx="1226297" cy="613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612" y="2654426"/>
        <a:ext cx="1226297" cy="613148"/>
      </dsp:txXfrm>
    </dsp:sp>
    <dsp:sp modelId="{97096C48-A521-4D25-9EB1-9305A06CA4C3}">
      <dsp:nvSpPr>
        <dsp:cNvPr id="0" name=""/>
        <dsp:cNvSpPr/>
      </dsp:nvSpPr>
      <dsp:spPr>
        <a:xfrm>
          <a:off x="1484431" y="2654426"/>
          <a:ext cx="1226297" cy="613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1484431" y="2654426"/>
        <a:ext cx="1226297" cy="613148"/>
      </dsp:txXfrm>
    </dsp:sp>
    <dsp:sp modelId="{FDA46EFA-D3CA-4D21-933E-D4A874FEACFF}">
      <dsp:nvSpPr>
        <dsp:cNvPr id="0" name=""/>
        <dsp:cNvSpPr/>
      </dsp:nvSpPr>
      <dsp:spPr>
        <a:xfrm>
          <a:off x="2968251" y="2654426"/>
          <a:ext cx="1226297" cy="613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968251" y="2654426"/>
        <a:ext cx="1226297" cy="613148"/>
      </dsp:txXfrm>
    </dsp:sp>
    <dsp:sp modelId="{BD04EE60-DC41-43C4-87BA-93A59507AC50}">
      <dsp:nvSpPr>
        <dsp:cNvPr id="0" name=""/>
        <dsp:cNvSpPr/>
      </dsp:nvSpPr>
      <dsp:spPr>
        <a:xfrm>
          <a:off x="4452071" y="2654426"/>
          <a:ext cx="1226297" cy="613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452071" y="2654426"/>
        <a:ext cx="1226297" cy="613148"/>
      </dsp:txXfrm>
    </dsp:sp>
    <dsp:sp modelId="{0A63986C-B868-4DFA-85AE-1B5DB20D330E}">
      <dsp:nvSpPr>
        <dsp:cNvPr id="0" name=""/>
        <dsp:cNvSpPr/>
      </dsp:nvSpPr>
      <dsp:spPr>
        <a:xfrm>
          <a:off x="5935890" y="2654426"/>
          <a:ext cx="1226297" cy="613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935890" y="2654426"/>
        <a:ext cx="1226297" cy="613148"/>
      </dsp:txXfrm>
    </dsp:sp>
    <dsp:sp modelId="{6D488F72-B5B3-44CB-920C-4DAC490F66D4}">
      <dsp:nvSpPr>
        <dsp:cNvPr id="0" name=""/>
        <dsp:cNvSpPr/>
      </dsp:nvSpPr>
      <dsp:spPr>
        <a:xfrm>
          <a:off x="2832868" y="1603876"/>
          <a:ext cx="1510528" cy="765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CM At-Risk</a:t>
          </a:r>
          <a:endParaRPr lang="en-US" sz="1900" kern="1200" dirty="0"/>
        </a:p>
      </dsp:txBody>
      <dsp:txXfrm>
        <a:off x="2832868" y="1603876"/>
        <a:ext cx="1510528" cy="765859"/>
      </dsp:txXfrm>
    </dsp:sp>
    <dsp:sp modelId="{1A757A5F-1315-491E-B56C-E888E487F38F}">
      <dsp:nvSpPr>
        <dsp:cNvPr id="0" name=""/>
        <dsp:cNvSpPr/>
      </dsp:nvSpPr>
      <dsp:spPr>
        <a:xfrm>
          <a:off x="4644648" y="461605"/>
          <a:ext cx="2278914" cy="762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Architect/Engineer</a:t>
          </a:r>
          <a:endParaRPr lang="en-US" sz="1900" kern="1200" dirty="0"/>
        </a:p>
      </dsp:txBody>
      <dsp:txXfrm>
        <a:off x="4644648" y="461605"/>
        <a:ext cx="2278914" cy="7620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5ADCCD-180E-4C6E-B02F-EAE243CB7E1B}">
      <dsp:nvSpPr>
        <dsp:cNvPr id="0" name=""/>
        <dsp:cNvSpPr/>
      </dsp:nvSpPr>
      <dsp:spPr>
        <a:xfrm>
          <a:off x="-6031190" y="-922847"/>
          <a:ext cx="7179696" cy="7179696"/>
        </a:xfrm>
        <a:prstGeom prst="blockArc">
          <a:avLst>
            <a:gd name="adj1" fmla="val 18900000"/>
            <a:gd name="adj2" fmla="val 2700000"/>
            <a:gd name="adj3" fmla="val 301"/>
          </a:avLst>
        </a:prstGeom>
        <a:solidFill>
          <a:schemeClr val="bg2">
            <a:lumMod val="75000"/>
          </a:schemeClr>
        </a:solidFill>
        <a:ln w="55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E60F9-B88B-401A-9B71-E878FE690E0D}">
      <dsp:nvSpPr>
        <dsp:cNvPr id="0" name=""/>
        <dsp:cNvSpPr/>
      </dsp:nvSpPr>
      <dsp:spPr>
        <a:xfrm>
          <a:off x="601106" y="410077"/>
          <a:ext cx="4962448" cy="820582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5133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effectLst/>
            </a:rPr>
            <a:t>Who Selects Equipment?</a:t>
          </a:r>
          <a:endParaRPr lang="en-US" sz="2400" kern="1200" dirty="0">
            <a:effectLst/>
          </a:endParaRPr>
        </a:p>
      </dsp:txBody>
      <dsp:txXfrm>
        <a:off x="601106" y="410077"/>
        <a:ext cx="4962448" cy="820582"/>
      </dsp:txXfrm>
    </dsp:sp>
    <dsp:sp modelId="{EFFCCA4D-E120-4E3F-BE7A-20D4C94919DA}">
      <dsp:nvSpPr>
        <dsp:cNvPr id="0" name=""/>
        <dsp:cNvSpPr/>
      </dsp:nvSpPr>
      <dsp:spPr>
        <a:xfrm>
          <a:off x="88242" y="307505"/>
          <a:ext cx="1025728" cy="102572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E83D4F3-82E9-4A59-8655-83F57AFD2FB0}">
      <dsp:nvSpPr>
        <dsp:cNvPr id="0" name=""/>
        <dsp:cNvSpPr/>
      </dsp:nvSpPr>
      <dsp:spPr>
        <a:xfrm>
          <a:off x="1071565" y="1641165"/>
          <a:ext cx="4491989" cy="820582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5133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effectLst/>
            </a:rPr>
            <a:t>Flowdown</a:t>
          </a:r>
          <a:r>
            <a:rPr lang="en-US" sz="2400" kern="1200" dirty="0" smtClean="0">
              <a:effectLst/>
            </a:rPr>
            <a:t> of Risk</a:t>
          </a:r>
          <a:endParaRPr lang="en-US" sz="2400" kern="1200" dirty="0">
            <a:effectLst/>
          </a:endParaRPr>
        </a:p>
      </dsp:txBody>
      <dsp:txXfrm>
        <a:off x="1071565" y="1641165"/>
        <a:ext cx="4491989" cy="820582"/>
      </dsp:txXfrm>
    </dsp:sp>
    <dsp:sp modelId="{C7652A1F-6471-4FB8-9815-C8B2DB3DD29E}">
      <dsp:nvSpPr>
        <dsp:cNvPr id="0" name=""/>
        <dsp:cNvSpPr/>
      </dsp:nvSpPr>
      <dsp:spPr>
        <a:xfrm>
          <a:off x="558701" y="1538592"/>
          <a:ext cx="1025728" cy="102572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E31E133-4F3A-466C-AB04-7E02DE1CE707}">
      <dsp:nvSpPr>
        <dsp:cNvPr id="0" name=""/>
        <dsp:cNvSpPr/>
      </dsp:nvSpPr>
      <dsp:spPr>
        <a:xfrm>
          <a:off x="1071565" y="2872252"/>
          <a:ext cx="4491989" cy="820582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5133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effectLst/>
            </a:rPr>
            <a:t>Impact of GMP</a:t>
          </a:r>
          <a:endParaRPr lang="en-US" sz="2400" kern="1200" dirty="0">
            <a:effectLst/>
          </a:endParaRPr>
        </a:p>
      </dsp:txBody>
      <dsp:txXfrm>
        <a:off x="1071565" y="2872252"/>
        <a:ext cx="4491989" cy="820582"/>
      </dsp:txXfrm>
    </dsp:sp>
    <dsp:sp modelId="{EB8527A4-0F1F-478A-8885-1FDB3FF1F16F}">
      <dsp:nvSpPr>
        <dsp:cNvPr id="0" name=""/>
        <dsp:cNvSpPr/>
      </dsp:nvSpPr>
      <dsp:spPr>
        <a:xfrm>
          <a:off x="558701" y="2769679"/>
          <a:ext cx="1025728" cy="102572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A17F3EE-617A-4E24-8A1D-784A21AC69AF}">
      <dsp:nvSpPr>
        <dsp:cNvPr id="0" name=""/>
        <dsp:cNvSpPr/>
      </dsp:nvSpPr>
      <dsp:spPr>
        <a:xfrm>
          <a:off x="601106" y="4103339"/>
          <a:ext cx="4962448" cy="820582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5133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effectLst/>
            </a:rPr>
            <a:t>Identity &amp; Influence of CM’s vs. GC’s</a:t>
          </a:r>
          <a:endParaRPr lang="en-US" sz="2400" kern="1200" dirty="0">
            <a:effectLst/>
          </a:endParaRPr>
        </a:p>
      </dsp:txBody>
      <dsp:txXfrm>
        <a:off x="601106" y="4103339"/>
        <a:ext cx="4962448" cy="820582"/>
      </dsp:txXfrm>
    </dsp:sp>
    <dsp:sp modelId="{90260720-6D50-4CB3-9476-7147425AFE2E}">
      <dsp:nvSpPr>
        <dsp:cNvPr id="0" name=""/>
        <dsp:cNvSpPr/>
      </dsp:nvSpPr>
      <dsp:spPr>
        <a:xfrm>
          <a:off x="88242" y="4000766"/>
          <a:ext cx="1025728" cy="102572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5ADCCD-180E-4C6E-B02F-EAE243CB7E1B}">
      <dsp:nvSpPr>
        <dsp:cNvPr id="0" name=""/>
        <dsp:cNvSpPr/>
      </dsp:nvSpPr>
      <dsp:spPr>
        <a:xfrm>
          <a:off x="-6031190" y="-922847"/>
          <a:ext cx="7179696" cy="7179696"/>
        </a:xfrm>
        <a:prstGeom prst="blockArc">
          <a:avLst>
            <a:gd name="adj1" fmla="val 18900000"/>
            <a:gd name="adj2" fmla="val 2700000"/>
            <a:gd name="adj3" fmla="val 301"/>
          </a:avLst>
        </a:prstGeom>
        <a:solidFill>
          <a:schemeClr val="bg2">
            <a:lumMod val="75000"/>
          </a:schemeClr>
        </a:solidFill>
        <a:ln w="55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E60F9-B88B-401A-9B71-E878FE690E0D}">
      <dsp:nvSpPr>
        <dsp:cNvPr id="0" name=""/>
        <dsp:cNvSpPr/>
      </dsp:nvSpPr>
      <dsp:spPr>
        <a:xfrm>
          <a:off x="601106" y="410077"/>
          <a:ext cx="4962448" cy="820582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5133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effectLst/>
            </a:rPr>
            <a:t>What has your experience been?</a:t>
          </a:r>
          <a:endParaRPr lang="en-US" sz="2400" kern="1200" dirty="0">
            <a:effectLst/>
          </a:endParaRPr>
        </a:p>
      </dsp:txBody>
      <dsp:txXfrm>
        <a:off x="601106" y="410077"/>
        <a:ext cx="4962448" cy="820582"/>
      </dsp:txXfrm>
    </dsp:sp>
    <dsp:sp modelId="{EFFCCA4D-E120-4E3F-BE7A-20D4C94919DA}">
      <dsp:nvSpPr>
        <dsp:cNvPr id="0" name=""/>
        <dsp:cNvSpPr/>
      </dsp:nvSpPr>
      <dsp:spPr>
        <a:xfrm>
          <a:off x="88242" y="307505"/>
          <a:ext cx="1025728" cy="102572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E83D4F3-82E9-4A59-8655-83F57AFD2FB0}">
      <dsp:nvSpPr>
        <dsp:cNvPr id="0" name=""/>
        <dsp:cNvSpPr/>
      </dsp:nvSpPr>
      <dsp:spPr>
        <a:xfrm>
          <a:off x="1071565" y="1641165"/>
          <a:ext cx="4491989" cy="820582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5133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effectLst/>
            </a:rPr>
            <a:t>Are there geographic differences?</a:t>
          </a:r>
          <a:endParaRPr lang="en-US" sz="2400" kern="1200" dirty="0">
            <a:effectLst/>
          </a:endParaRPr>
        </a:p>
      </dsp:txBody>
      <dsp:txXfrm>
        <a:off x="1071565" y="1641165"/>
        <a:ext cx="4491989" cy="820582"/>
      </dsp:txXfrm>
    </dsp:sp>
    <dsp:sp modelId="{C7652A1F-6471-4FB8-9815-C8B2DB3DD29E}">
      <dsp:nvSpPr>
        <dsp:cNvPr id="0" name=""/>
        <dsp:cNvSpPr/>
      </dsp:nvSpPr>
      <dsp:spPr>
        <a:xfrm>
          <a:off x="558701" y="1538592"/>
          <a:ext cx="1025728" cy="102572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E31E133-4F3A-466C-AB04-7E02DE1CE707}">
      <dsp:nvSpPr>
        <dsp:cNvPr id="0" name=""/>
        <dsp:cNvSpPr/>
      </dsp:nvSpPr>
      <dsp:spPr>
        <a:xfrm>
          <a:off x="1071565" y="2678886"/>
          <a:ext cx="4491989" cy="1207314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5133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effectLst/>
            </a:rPr>
            <a:t>Does CMAR require a different business approach?</a:t>
          </a:r>
          <a:endParaRPr lang="en-US" sz="2400" kern="1200" dirty="0">
            <a:effectLst/>
          </a:endParaRPr>
        </a:p>
      </dsp:txBody>
      <dsp:txXfrm>
        <a:off x="1071565" y="2678886"/>
        <a:ext cx="4491989" cy="1207314"/>
      </dsp:txXfrm>
    </dsp:sp>
    <dsp:sp modelId="{EB8527A4-0F1F-478A-8885-1FDB3FF1F16F}">
      <dsp:nvSpPr>
        <dsp:cNvPr id="0" name=""/>
        <dsp:cNvSpPr/>
      </dsp:nvSpPr>
      <dsp:spPr>
        <a:xfrm>
          <a:off x="558701" y="2769679"/>
          <a:ext cx="1025728" cy="102572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A17F3EE-617A-4E24-8A1D-784A21AC69AF}">
      <dsp:nvSpPr>
        <dsp:cNvPr id="0" name=""/>
        <dsp:cNvSpPr/>
      </dsp:nvSpPr>
      <dsp:spPr>
        <a:xfrm>
          <a:off x="575351" y="4112562"/>
          <a:ext cx="4962448" cy="820582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5133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effectLst/>
            </a:rPr>
            <a:t>Does CMAR change assessment of risk?</a:t>
          </a:r>
          <a:endParaRPr lang="en-US" sz="2400" kern="1200" dirty="0">
            <a:effectLst/>
          </a:endParaRPr>
        </a:p>
      </dsp:txBody>
      <dsp:txXfrm>
        <a:off x="575351" y="4112562"/>
        <a:ext cx="4962448" cy="820582"/>
      </dsp:txXfrm>
    </dsp:sp>
    <dsp:sp modelId="{90260720-6D50-4CB3-9476-7147425AFE2E}">
      <dsp:nvSpPr>
        <dsp:cNvPr id="0" name=""/>
        <dsp:cNvSpPr/>
      </dsp:nvSpPr>
      <dsp:spPr>
        <a:xfrm>
          <a:off x="88242" y="4000766"/>
          <a:ext cx="1025728" cy="102572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4915FD-0BE0-472C-9FC2-5637461CE870}">
      <dsp:nvSpPr>
        <dsp:cNvPr id="0" name=""/>
        <dsp:cNvSpPr/>
      </dsp:nvSpPr>
      <dsp:spPr>
        <a:xfrm>
          <a:off x="1916" y="1648975"/>
          <a:ext cx="3257021" cy="1228010"/>
        </a:xfrm>
        <a:prstGeom prst="homePlate">
          <a:avLst/>
        </a:prstGeom>
        <a:solidFill>
          <a:schemeClr val="accent1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Assess                                     </a:t>
          </a:r>
          <a:r>
            <a:rPr lang="en-US" sz="2900" kern="1200" dirty="0" err="1" smtClean="0">
              <a:solidFill>
                <a:schemeClr val="accent1"/>
              </a:solidFill>
            </a:rPr>
            <a:t>xxx</a:t>
          </a:r>
          <a:r>
            <a:rPr lang="en-US" sz="2900" kern="1200" dirty="0" err="1" smtClean="0">
              <a:solidFill>
                <a:schemeClr val="tx1"/>
              </a:solidFill>
            </a:rPr>
            <a:t>Exposure</a:t>
          </a:r>
          <a:r>
            <a:rPr lang="en-US" sz="2900" kern="1200" dirty="0" smtClean="0"/>
            <a:t>	</a:t>
          </a:r>
          <a:endParaRPr lang="en-US" sz="2900" kern="1200" dirty="0"/>
        </a:p>
      </dsp:txBody>
      <dsp:txXfrm>
        <a:off x="1916" y="1648975"/>
        <a:ext cx="3257021" cy="1228010"/>
      </dsp:txXfrm>
    </dsp:sp>
    <dsp:sp modelId="{395E8B8D-6336-47BA-A3A5-F98061A91E2E}">
      <dsp:nvSpPr>
        <dsp:cNvPr id="0" name=""/>
        <dsp:cNvSpPr/>
      </dsp:nvSpPr>
      <dsp:spPr>
        <a:xfrm>
          <a:off x="2644932" y="1648975"/>
          <a:ext cx="3126729" cy="1228010"/>
        </a:xfrm>
        <a:prstGeom prst="chevron">
          <a:avLst/>
        </a:prstGeom>
        <a:solidFill>
          <a:srgbClr val="FFFF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Limit  Exposure</a:t>
          </a:r>
        </a:p>
      </dsp:txBody>
      <dsp:txXfrm>
        <a:off x="2644932" y="1648975"/>
        <a:ext cx="3126729" cy="1228010"/>
      </dsp:txXfrm>
    </dsp:sp>
    <dsp:sp modelId="{B5E4F017-DDBC-4F04-B9BF-4C6C7E29833E}">
      <dsp:nvSpPr>
        <dsp:cNvPr id="0" name=""/>
        <dsp:cNvSpPr/>
      </dsp:nvSpPr>
      <dsp:spPr>
        <a:xfrm>
          <a:off x="5157657" y="1648975"/>
          <a:ext cx="3070026" cy="1228010"/>
        </a:xfrm>
        <a:prstGeom prst="chevron">
          <a:avLst/>
        </a:prstGeom>
        <a:solidFill>
          <a:srgbClr val="33CC3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Manage Exposure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5157657" y="1648975"/>
        <a:ext cx="3070026" cy="1228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ACD6A-1E26-4F25-A860-5DB519A957A8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35179-3997-4EE3-8C02-E98652B6E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FEC1E1-E2CA-40BF-9ADE-22911560A89C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017A57-DA10-409D-81A3-83D53A7DD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FEC1E1-E2CA-40BF-9ADE-22911560A89C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17A57-DA10-409D-81A3-83D53A7DD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FEC1E1-E2CA-40BF-9ADE-22911560A89C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17A57-DA10-409D-81A3-83D53A7DD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FEC1E1-E2CA-40BF-9ADE-22911560A89C}" type="datetimeFigureOut">
              <a:rPr lang="en-US" smtClean="0"/>
              <a:pPr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17A57-DA10-409D-81A3-83D53A7DD8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6456663"/>
            <a:ext cx="3017520" cy="2825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FEC1E1-E2CA-40BF-9ADE-22911560A89C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17A57-DA10-409D-81A3-83D53A7DD8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FEC1E1-E2CA-40BF-9ADE-22911560A89C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17A57-DA10-409D-81A3-83D53A7DD8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FEC1E1-E2CA-40BF-9ADE-22911560A89C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17A57-DA10-409D-81A3-83D53A7DD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FEC1E1-E2CA-40BF-9ADE-22911560A89C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17A57-DA10-409D-81A3-83D53A7DD8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FEC1E1-E2CA-40BF-9ADE-22911560A89C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17A57-DA10-409D-81A3-83D53A7DD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FEC1E1-E2CA-40BF-9ADE-22911560A89C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17A57-DA10-409D-81A3-83D53A7DD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FEC1E1-E2CA-40BF-9ADE-22911560A89C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017A57-DA10-409D-81A3-83D53A7DD8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FEC1E1-E2CA-40BF-9ADE-22911560A89C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D017A57-DA10-409D-81A3-83D53A7DD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pebeck@smithcurrie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7239000" cy="482272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2016 WWEMA </a:t>
            </a:r>
            <a:br>
              <a:rPr lang="en-US" sz="4900" dirty="0" smtClean="0"/>
            </a:br>
            <a:r>
              <a:rPr lang="en-US" sz="4900" dirty="0" smtClean="0"/>
              <a:t>FINANCE &amp; CONTRACT ADMINISTRATION COUNCIL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May 11-12, 2016</a:t>
            </a:r>
            <a:br>
              <a:rPr lang="en-US" dirty="0" smtClean="0"/>
            </a:br>
            <a:r>
              <a:rPr lang="en-US" dirty="0" smtClean="0"/>
              <a:t>Chicago, Illinois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861" y="6315393"/>
            <a:ext cx="3017520" cy="28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9820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28600" y="1333500"/>
            <a:ext cx="3429000" cy="34290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04800" y="2094368"/>
            <a:ext cx="3200400" cy="1676400"/>
          </a:xfrm>
        </p:spPr>
        <p:txBody>
          <a:bodyPr>
            <a:noAutofit/>
          </a:bodyPr>
          <a:lstStyle/>
          <a:p>
            <a:pPr algn="ctr"/>
            <a:r>
              <a:rPr lang="en-US" sz="3200" cap="small" dirty="0" smtClean="0">
                <a:solidFill>
                  <a:schemeClr val="tx1"/>
                </a:solidFill>
              </a:rPr>
              <a:t>Impact on equipment manufacturers: questions for audience</a:t>
            </a:r>
            <a:endParaRPr lang="en-US" sz="3200" cap="small" dirty="0">
              <a:solidFill>
                <a:schemeClr val="tx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3416826251"/>
              </p:ext>
            </p:extLst>
          </p:nvPr>
        </p:nvGraphicFramePr>
        <p:xfrm>
          <a:off x="3352800" y="381000"/>
          <a:ext cx="56388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22602" y="838200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2057400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3276600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22602" y="4549914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6315393"/>
            <a:ext cx="3017520" cy="28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450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clipartpanda.com/stop-light-clipart-4cbqyeMcg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97629"/>
            <a:ext cx="2581020" cy="4343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ight Arrow 9"/>
          <p:cNvSpPr/>
          <p:nvPr/>
        </p:nvSpPr>
        <p:spPr>
          <a:xfrm>
            <a:off x="3614158" y="2057400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581400" y="3441835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657600" y="5214610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 idx="4294967295"/>
          </p:nvPr>
        </p:nvSpPr>
        <p:spPr>
          <a:xfrm>
            <a:off x="521208" y="152400"/>
            <a:ext cx="8229600" cy="1143000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WHAT SHOULD EQUIPMENT MANUFACTURERS’ RESPONSE TO CMAR BE ?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8471" y="2038106"/>
            <a:ext cx="4015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Stay away at all costs?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024671" y="2803083"/>
            <a:ext cx="39396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Proceed with caution, recognizing the differences &amp; actively managing the altered risks?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024671" y="5214610"/>
            <a:ext cx="3708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Full speed ahead!?</a:t>
            </a:r>
            <a:endParaRPr lang="en-US" sz="28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421" y="6340510"/>
            <a:ext cx="3017520" cy="28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529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707731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ACTIVELY MANAGING </a:t>
            </a:r>
            <a:br>
              <a:rPr lang="en-US" dirty="0" smtClean="0"/>
            </a:br>
            <a:r>
              <a:rPr lang="en-US" dirty="0" smtClean="0"/>
              <a:t>THE RISK OF CMAR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508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109728" indent="0" algn="ctr">
              <a:buNone/>
            </a:pPr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dirty="0" smtClean="0"/>
              <a:t>Philip E. Beck</a:t>
            </a:r>
          </a:p>
          <a:p>
            <a:pPr marL="109728" indent="0" algn="ctr">
              <a:buNone/>
            </a:pPr>
            <a:r>
              <a:rPr lang="en-US" dirty="0" smtClean="0"/>
              <a:t>(404) 582-8028</a:t>
            </a:r>
          </a:p>
          <a:p>
            <a:pPr marL="109728" indent="0" algn="ctr">
              <a:buNone/>
            </a:pPr>
            <a:r>
              <a:rPr lang="en-US" dirty="0" smtClean="0">
                <a:hlinkClick r:id="rId2"/>
              </a:rPr>
              <a:t>pebeck@smithcurrie.com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 YOUR TIME!</a:t>
            </a:r>
            <a:endParaRPr lang="en-US" dirty="0"/>
          </a:p>
        </p:txBody>
      </p:sp>
      <p:pic>
        <p:nvPicPr>
          <p:cNvPr id="6" name="Picture 5" descr="http://rothandsons.net/wp-content/uploads/2015/03/roth15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24000"/>
            <a:ext cx="3276600" cy="266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38389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Presented By:</a:t>
            </a:r>
            <a:endParaRPr lang="en-US" sz="1800" dirty="0"/>
          </a:p>
          <a:p>
            <a:pPr marL="0" indent="0" algn="ctr">
              <a:buNone/>
            </a:pPr>
            <a:r>
              <a:rPr lang="en-US" sz="2000" dirty="0" smtClean="0"/>
              <a:t>Philip E. Beck</a:t>
            </a:r>
          </a:p>
          <a:p>
            <a:pPr marL="0" indent="0" algn="ctr">
              <a:buNone/>
            </a:pPr>
            <a:r>
              <a:rPr lang="en-US" sz="2000" dirty="0" smtClean="0"/>
              <a:t>Smith, Currie &amp; Hancock LLP</a:t>
            </a:r>
          </a:p>
          <a:p>
            <a:pPr marL="0" indent="0" algn="ctr">
              <a:buNone/>
            </a:pPr>
            <a:r>
              <a:rPr lang="en-US" sz="2000" dirty="0" smtClean="0"/>
              <a:t>2700 Marquis One Tower</a:t>
            </a:r>
          </a:p>
          <a:p>
            <a:pPr marL="0" indent="0" algn="ctr">
              <a:buNone/>
            </a:pPr>
            <a:r>
              <a:rPr lang="en-US" sz="2000" dirty="0" smtClean="0"/>
              <a:t>245 Peachtree Center Avenue, N.E.</a:t>
            </a:r>
          </a:p>
          <a:p>
            <a:pPr marL="0" indent="0" algn="ctr">
              <a:buNone/>
            </a:pPr>
            <a:r>
              <a:rPr lang="en-US" sz="2000" dirty="0" smtClean="0"/>
              <a:t>Atlanta, Georgia 30303-1227</a:t>
            </a:r>
          </a:p>
          <a:p>
            <a:pPr marL="0" indent="0" algn="ctr">
              <a:buNone/>
            </a:pPr>
            <a:r>
              <a:rPr lang="en-US" sz="2000" dirty="0" smtClean="0"/>
              <a:t>Phone: (404) 582-8028</a:t>
            </a:r>
          </a:p>
          <a:p>
            <a:pPr marL="0" indent="0" algn="ctr">
              <a:buNone/>
            </a:pPr>
            <a:r>
              <a:rPr lang="en-US" sz="2000" dirty="0" smtClean="0"/>
              <a:t>Email: pebeck@smithcurrie.com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CMAR: WHAT IT MEANS FOR MANUFACTURERS</a:t>
            </a:r>
            <a:endParaRPr lang="en-US" sz="6600" dirty="0"/>
          </a:p>
        </p:txBody>
      </p:sp>
    </p:spTree>
    <p:extLst>
      <p:ext uri="{BB962C8B-B14F-4D97-AF65-F5344CB8AC3E}">
        <p14:creationId xmlns="" xmlns:p14="http://schemas.microsoft.com/office/powerpoint/2010/main" val="22066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GROWTH OF CM AT-RISK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52600"/>
            <a:ext cx="5394960" cy="348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2044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97910202"/>
              </p:ext>
            </p:extLst>
          </p:nvPr>
        </p:nvGraphicFramePr>
        <p:xfrm>
          <a:off x="685800" y="1828799"/>
          <a:ext cx="7162800" cy="3728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577" y="3810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GENERAL CONTRACTOR </a:t>
            </a:r>
            <a:br>
              <a:rPr lang="en-US" dirty="0" smtClean="0"/>
            </a:br>
            <a:r>
              <a:rPr lang="en-US" dirty="0" smtClean="0"/>
              <a:t>VS. CM AT-RISK</a:t>
            </a:r>
            <a:br>
              <a:rPr lang="en-US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023164" y="2667000"/>
            <a:ext cx="304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02463" y="5415481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Subcontractors and Suppliers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447800" y="1676399"/>
            <a:ext cx="62440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Traditional General Contractor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6147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9928441"/>
              </p:ext>
            </p:extLst>
          </p:nvPr>
        </p:nvGraphicFramePr>
        <p:xfrm>
          <a:off x="685800" y="1828799"/>
          <a:ext cx="7162800" cy="3728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577" y="3810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GENERAL CONTRACTOR </a:t>
            </a:r>
            <a:br>
              <a:rPr lang="en-US" dirty="0" smtClean="0"/>
            </a:br>
            <a:r>
              <a:rPr lang="en-US" dirty="0" smtClean="0"/>
              <a:t>VS. CM AT-RISK</a:t>
            </a:r>
            <a:br>
              <a:rPr lang="en-US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023164" y="2667000"/>
            <a:ext cx="304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02463" y="5415481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Subcontractors and Suppliers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00400" y="1616044"/>
            <a:ext cx="2456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CM At-Risk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5737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109728" indent="0" algn="ctr">
              <a:buNone/>
            </a:pPr>
            <a:r>
              <a:rPr lang="en-US" sz="9600" dirty="0" smtClean="0"/>
              <a:t>SO WHAT’S DIFFERENT? </a:t>
            </a:r>
          </a:p>
          <a:p>
            <a:pPr marL="109728" indent="0" algn="ctr">
              <a:buNone/>
            </a:pP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GENERAL CONTRACTOR VS. </a:t>
            </a:r>
            <a:br>
              <a:rPr lang="en-US" dirty="0" smtClean="0"/>
            </a:br>
            <a:r>
              <a:rPr lang="en-US" dirty="0" smtClean="0"/>
              <a:t>CM AT-RISK</a:t>
            </a:r>
            <a:endParaRPr lang="en-US" dirty="0"/>
          </a:p>
        </p:txBody>
      </p:sp>
      <p:pic>
        <p:nvPicPr>
          <p:cNvPr id="1028" name="Picture 4" descr="http://sarcoth.ie/wp-content/uploads/2015/10/3d-man-scratching-he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343400"/>
            <a:ext cx="1381125" cy="20987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849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GENERAL CONTRACTOR VS. </a:t>
            </a:r>
            <a:br>
              <a:rPr lang="en-US" dirty="0" smtClean="0"/>
            </a:br>
            <a:r>
              <a:rPr lang="en-US" dirty="0" smtClean="0"/>
              <a:t>CM AT-RISK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en-US" sz="4000" b="1" dirty="0" smtClean="0"/>
              <a:t>SIMILARITIES</a:t>
            </a:r>
            <a:r>
              <a:rPr lang="en-US" dirty="0" smtClean="0"/>
              <a:t>	</a:t>
            </a:r>
          </a:p>
          <a:p>
            <a:pPr marL="109728" indent="0" algn="ctr">
              <a:buNone/>
            </a:pPr>
            <a:endParaRPr lang="en-US" dirty="0"/>
          </a:p>
          <a:p>
            <a:r>
              <a:rPr lang="en-US" dirty="0" smtClean="0"/>
              <a:t>Contract Structure</a:t>
            </a:r>
          </a:p>
          <a:p>
            <a:r>
              <a:rPr lang="en-US" dirty="0" smtClean="0"/>
              <a:t>Cost, Schedule &amp; Quality Responsibility/Risk</a:t>
            </a:r>
          </a:p>
          <a:p>
            <a:r>
              <a:rPr lang="en-US" dirty="0" smtClean="0"/>
              <a:t>CM/GC Holds Trade Contracts (&amp; thus responsibility for their performance)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000" b="1" dirty="0" smtClean="0"/>
              <a:t>DIFFERENCES</a:t>
            </a:r>
          </a:p>
          <a:p>
            <a:pPr marL="109728" indent="0" algn="ctr">
              <a:buNone/>
            </a:pPr>
            <a:endParaRPr lang="en-US" b="1" dirty="0" smtClean="0"/>
          </a:p>
          <a:p>
            <a:r>
              <a:rPr lang="en-US" dirty="0" smtClean="0"/>
              <a:t>Timing of Involvement, Influence &amp; Pricing</a:t>
            </a:r>
          </a:p>
          <a:p>
            <a:r>
              <a:rPr lang="en-US" dirty="0" smtClean="0"/>
              <a:t>Role in Design</a:t>
            </a:r>
          </a:p>
          <a:p>
            <a:r>
              <a:rPr lang="en-US" dirty="0" smtClean="0"/>
              <a:t>Basis of Compensation</a:t>
            </a:r>
          </a:p>
          <a:p>
            <a:r>
              <a:rPr lang="en-US" dirty="0" smtClean="0"/>
              <a:t>May Be Different Firms</a:t>
            </a:r>
          </a:p>
          <a:p>
            <a:r>
              <a:rPr lang="en-US" dirty="0" smtClean="0"/>
              <a:t>Blurred Lines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6456663"/>
            <a:ext cx="3017520" cy="28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278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WHY OWNERS INCREASINGLY </a:t>
            </a:r>
            <a:br>
              <a:rPr lang="en-US" dirty="0" smtClean="0"/>
            </a:br>
            <a:r>
              <a:rPr lang="en-US" dirty="0" smtClean="0"/>
              <a:t>CHOOSE CM AT-RISK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490" y="1545749"/>
            <a:ext cx="5875020" cy="439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1515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28600" y="1333500"/>
            <a:ext cx="3429000" cy="34290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57200" y="2094368"/>
            <a:ext cx="3048000" cy="1676400"/>
          </a:xfrm>
        </p:spPr>
        <p:txBody>
          <a:bodyPr>
            <a:noAutofit/>
          </a:bodyPr>
          <a:lstStyle/>
          <a:p>
            <a:pPr algn="ctr"/>
            <a:r>
              <a:rPr lang="en-US" sz="3200" cap="small" dirty="0" smtClean="0">
                <a:solidFill>
                  <a:schemeClr val="tx1"/>
                </a:solidFill>
              </a:rPr>
              <a:t>Impact on equipment manufacturers</a:t>
            </a:r>
            <a:endParaRPr lang="en-US" sz="3200" cap="small" dirty="0">
              <a:solidFill>
                <a:schemeClr val="tx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3524554867"/>
              </p:ext>
            </p:extLst>
          </p:nvPr>
        </p:nvGraphicFramePr>
        <p:xfrm>
          <a:off x="3352800" y="381000"/>
          <a:ext cx="56388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22602" y="838200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2057400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3276600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22602" y="4549914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6418406"/>
            <a:ext cx="3017520" cy="28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175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349</TotalTime>
  <Words>224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   2016 WWEMA  FINANCE &amp; CONTRACT ADMINISTRATION COUNCIL May 11-12, 2016 Chicago, Illinois</vt:lpstr>
      <vt:lpstr>CMAR: WHAT IT MEANS FOR MANUFACTURERS</vt:lpstr>
      <vt:lpstr>GROWTH OF CM AT-RISK</vt:lpstr>
      <vt:lpstr>  GENERAL CONTRACTOR  VS. CM AT-RISK  </vt:lpstr>
      <vt:lpstr>  GENERAL CONTRACTOR  VS. CM AT-RISK  </vt:lpstr>
      <vt:lpstr>GENERAL CONTRACTOR VS.  CM AT-RISK</vt:lpstr>
      <vt:lpstr>GENERAL CONTRACTOR VS.  CM AT-RISK</vt:lpstr>
      <vt:lpstr>WHY OWNERS INCREASINGLY  CHOOSE CM AT-RISK</vt:lpstr>
      <vt:lpstr>Impact on equipment manufacturers</vt:lpstr>
      <vt:lpstr>Impact on equipment manufacturers: questions for audience</vt:lpstr>
      <vt:lpstr>WHAT SHOULD EQUIPMENT MANUFACTURERS’ RESPONSE TO CMAR BE ?</vt:lpstr>
      <vt:lpstr>ACTIVELY MANAGING  THE RISK OF CMAR</vt:lpstr>
      <vt:lpstr>THANK YOU FOR YOUR TIME!</vt:lpstr>
    </vt:vector>
  </TitlesOfParts>
  <Company>Smith, Currie &amp; Hancock LLP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 for Discussion</dc:title>
  <dc:creator>Alexander, Debbie</dc:creator>
  <cp:lastModifiedBy>linda</cp:lastModifiedBy>
  <cp:revision>28</cp:revision>
  <cp:lastPrinted>2016-05-05T15:49:07Z</cp:lastPrinted>
  <dcterms:created xsi:type="dcterms:W3CDTF">2016-04-22T14:10:52Z</dcterms:created>
  <dcterms:modified xsi:type="dcterms:W3CDTF">2016-05-26T12:41:47Z</dcterms:modified>
</cp:coreProperties>
</file>